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sldIdLst>
    <p:sldId id="279" r:id="rId5"/>
    <p:sldId id="281" r:id="rId6"/>
    <p:sldId id="311" r:id="rId7"/>
    <p:sldId id="278" r:id="rId8"/>
    <p:sldId id="277" r:id="rId9"/>
    <p:sldId id="274" r:id="rId10"/>
    <p:sldId id="316" r:id="rId11"/>
    <p:sldId id="273" r:id="rId12"/>
    <p:sldId id="284" r:id="rId13"/>
    <p:sldId id="318" r:id="rId14"/>
    <p:sldId id="272" r:id="rId15"/>
    <p:sldId id="310" r:id="rId16"/>
    <p:sldId id="271" r:id="rId17"/>
    <p:sldId id="256" r:id="rId18"/>
    <p:sldId id="283" r:id="rId19"/>
    <p:sldId id="275" r:id="rId20"/>
    <p:sldId id="280" r:id="rId21"/>
    <p:sldId id="313" r:id="rId22"/>
    <p:sldId id="317" r:id="rId23"/>
    <p:sldId id="276" r:id="rId24"/>
    <p:sldId id="308" r:id="rId25"/>
    <p:sldId id="309" r:id="rId26"/>
    <p:sldId id="315"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99FF"/>
    <a:srgbClr val="9999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DC9818-5B73-45E8-803B-AFFE7D2F59D5}" v="194" dt="2021-03-23T22:36:40.2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8" d="100"/>
          <a:sy n="58" d="100"/>
        </p:scale>
        <p:origin x="96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 Treacy" userId="b99d48b0-a3a6-4444-9c49-601da6400f08" providerId="ADAL" clId="{E8DC9818-5B73-45E8-803B-AFFE7D2F59D5}"/>
    <pc:docChg chg="undo redo custSel mod addSld delSld modSld sldOrd modNotesMaster">
      <pc:chgData name="N Treacy" userId="b99d48b0-a3a6-4444-9c49-601da6400f08" providerId="ADAL" clId="{E8DC9818-5B73-45E8-803B-AFFE7D2F59D5}" dt="2021-03-23T22:36:40.202" v="3311" actId="207"/>
      <pc:docMkLst>
        <pc:docMk/>
      </pc:docMkLst>
      <pc:sldChg chg="delSp modSp del mod">
        <pc:chgData name="N Treacy" userId="b99d48b0-a3a6-4444-9c49-601da6400f08" providerId="ADAL" clId="{E8DC9818-5B73-45E8-803B-AFFE7D2F59D5}" dt="2021-03-21T17:57:01.459" v="235" actId="47"/>
        <pc:sldMkLst>
          <pc:docMk/>
          <pc:sldMk cId="109857222" sldId="256"/>
        </pc:sldMkLst>
        <pc:spChg chg="del">
          <ac:chgData name="N Treacy" userId="b99d48b0-a3a6-4444-9c49-601da6400f08" providerId="ADAL" clId="{E8DC9818-5B73-45E8-803B-AFFE7D2F59D5}" dt="2021-03-21T17:42:58.180" v="104" actId="478"/>
          <ac:spMkLst>
            <pc:docMk/>
            <pc:sldMk cId="109857222" sldId="256"/>
            <ac:spMk id="5" creationId="{336E02EB-EB65-49BB-9DDB-E3E757E8BD38}"/>
          </ac:spMkLst>
        </pc:spChg>
        <pc:spChg chg="mod">
          <ac:chgData name="N Treacy" userId="b99d48b0-a3a6-4444-9c49-601da6400f08" providerId="ADAL" clId="{E8DC9818-5B73-45E8-803B-AFFE7D2F59D5}" dt="2021-03-21T17:45:29.152" v="152" actId="6549"/>
          <ac:spMkLst>
            <pc:docMk/>
            <pc:sldMk cId="109857222" sldId="256"/>
            <ac:spMk id="7" creationId="{9282A731-897C-4803-A480-9D779F1196DE}"/>
          </ac:spMkLst>
        </pc:spChg>
      </pc:sldChg>
      <pc:sldChg chg="addSp delSp modSp mod ord">
        <pc:chgData name="N Treacy" userId="b99d48b0-a3a6-4444-9c49-601da6400f08" providerId="ADAL" clId="{E8DC9818-5B73-45E8-803B-AFFE7D2F59D5}" dt="2021-03-23T21:46:52.500" v="2915"/>
        <pc:sldMkLst>
          <pc:docMk/>
          <pc:sldMk cId="806668347" sldId="256"/>
        </pc:sldMkLst>
        <pc:spChg chg="del">
          <ac:chgData name="N Treacy" userId="b99d48b0-a3a6-4444-9c49-601da6400f08" providerId="ADAL" clId="{E8DC9818-5B73-45E8-803B-AFFE7D2F59D5}" dt="2021-03-21T20:06:31.952" v="1774" actId="478"/>
          <ac:spMkLst>
            <pc:docMk/>
            <pc:sldMk cId="806668347" sldId="256"/>
            <ac:spMk id="4" creationId="{1EF7D6FD-95CF-448B-BE47-470019F391BD}"/>
          </ac:spMkLst>
        </pc:spChg>
        <pc:spChg chg="mod">
          <ac:chgData name="N Treacy" userId="b99d48b0-a3a6-4444-9c49-601da6400f08" providerId="ADAL" clId="{E8DC9818-5B73-45E8-803B-AFFE7D2F59D5}" dt="2021-03-21T20:10:46.237" v="1809" actId="207"/>
          <ac:spMkLst>
            <pc:docMk/>
            <pc:sldMk cId="806668347" sldId="256"/>
            <ac:spMk id="5" creationId="{FF8E5E02-7AAD-4895-AFE2-C167AE0E3E14}"/>
          </ac:spMkLst>
        </pc:spChg>
        <pc:spChg chg="mod">
          <ac:chgData name="N Treacy" userId="b99d48b0-a3a6-4444-9c49-601da6400f08" providerId="ADAL" clId="{E8DC9818-5B73-45E8-803B-AFFE7D2F59D5}" dt="2021-03-21T20:10:50.015" v="1810" actId="207"/>
          <ac:spMkLst>
            <pc:docMk/>
            <pc:sldMk cId="806668347" sldId="256"/>
            <ac:spMk id="6" creationId="{0183445E-08A6-4D63-8B2E-B7F06B8B2D23}"/>
          </ac:spMkLst>
        </pc:spChg>
        <pc:spChg chg="mod">
          <ac:chgData name="N Treacy" userId="b99d48b0-a3a6-4444-9c49-601da6400f08" providerId="ADAL" clId="{E8DC9818-5B73-45E8-803B-AFFE7D2F59D5}" dt="2021-03-21T20:10:53.375" v="1811" actId="207"/>
          <ac:spMkLst>
            <pc:docMk/>
            <pc:sldMk cId="806668347" sldId="256"/>
            <ac:spMk id="7" creationId="{A0368CEC-2A52-42A9-AACE-2B1C1658C09C}"/>
          </ac:spMkLst>
        </pc:spChg>
        <pc:spChg chg="mod">
          <ac:chgData name="N Treacy" userId="b99d48b0-a3a6-4444-9c49-601da6400f08" providerId="ADAL" clId="{E8DC9818-5B73-45E8-803B-AFFE7D2F59D5}" dt="2021-03-21T20:10:56.175" v="1812" actId="207"/>
          <ac:spMkLst>
            <pc:docMk/>
            <pc:sldMk cId="806668347" sldId="256"/>
            <ac:spMk id="8" creationId="{022DE128-169F-4BDE-B8DD-96AD19DB672A}"/>
          </ac:spMkLst>
        </pc:spChg>
        <pc:spChg chg="mod">
          <ac:chgData name="N Treacy" userId="b99d48b0-a3a6-4444-9c49-601da6400f08" providerId="ADAL" clId="{E8DC9818-5B73-45E8-803B-AFFE7D2F59D5}" dt="2021-03-21T20:10:59.022" v="1813" actId="207"/>
          <ac:spMkLst>
            <pc:docMk/>
            <pc:sldMk cId="806668347" sldId="256"/>
            <ac:spMk id="9" creationId="{200F7894-3D73-4E37-8D7C-923ADC7B800D}"/>
          </ac:spMkLst>
        </pc:spChg>
        <pc:spChg chg="mod">
          <ac:chgData name="N Treacy" userId="b99d48b0-a3a6-4444-9c49-601da6400f08" providerId="ADAL" clId="{E8DC9818-5B73-45E8-803B-AFFE7D2F59D5}" dt="2021-03-21T20:11:47.792" v="1860" actId="1076"/>
          <ac:spMkLst>
            <pc:docMk/>
            <pc:sldMk cId="806668347" sldId="256"/>
            <ac:spMk id="15" creationId="{50160A57-F255-44D8-B726-25CBEAE22690}"/>
          </ac:spMkLst>
        </pc:spChg>
        <pc:spChg chg="mod">
          <ac:chgData name="N Treacy" userId="b99d48b0-a3a6-4444-9c49-601da6400f08" providerId="ADAL" clId="{E8DC9818-5B73-45E8-803B-AFFE7D2F59D5}" dt="2021-03-21T20:07:11.612" v="1795" actId="207"/>
          <ac:spMkLst>
            <pc:docMk/>
            <pc:sldMk cId="806668347" sldId="256"/>
            <ac:spMk id="16" creationId="{5D6ABD7F-E8F4-4A68-94F4-258350A66EFF}"/>
          </ac:spMkLst>
        </pc:spChg>
        <pc:spChg chg="mod">
          <ac:chgData name="N Treacy" userId="b99d48b0-a3a6-4444-9c49-601da6400f08" providerId="ADAL" clId="{E8DC9818-5B73-45E8-803B-AFFE7D2F59D5}" dt="2021-03-21T20:07:14.703" v="1796" actId="207"/>
          <ac:spMkLst>
            <pc:docMk/>
            <pc:sldMk cId="806668347" sldId="256"/>
            <ac:spMk id="18" creationId="{3361C63D-4716-431E-BDE3-A12C86457ED5}"/>
          </ac:spMkLst>
        </pc:spChg>
        <pc:spChg chg="add mod">
          <ac:chgData name="N Treacy" userId="b99d48b0-a3a6-4444-9c49-601da6400f08" providerId="ADAL" clId="{E8DC9818-5B73-45E8-803B-AFFE7D2F59D5}" dt="2021-03-21T20:07:04.481" v="1794" actId="1076"/>
          <ac:spMkLst>
            <pc:docMk/>
            <pc:sldMk cId="806668347" sldId="256"/>
            <ac:spMk id="20" creationId="{13DBAA35-C3C8-4E06-92C9-E3B398967A9A}"/>
          </ac:spMkLst>
        </pc:spChg>
        <pc:spChg chg="mod">
          <ac:chgData name="N Treacy" userId="b99d48b0-a3a6-4444-9c49-601da6400f08" providerId="ADAL" clId="{E8DC9818-5B73-45E8-803B-AFFE7D2F59D5}" dt="2021-03-21T20:07:26.257" v="1797" actId="207"/>
          <ac:spMkLst>
            <pc:docMk/>
            <pc:sldMk cId="806668347" sldId="256"/>
            <ac:spMk id="24" creationId="{9F679DB3-42F1-4607-90E6-9507938E0958}"/>
          </ac:spMkLst>
        </pc:spChg>
      </pc:sldChg>
      <pc:sldChg chg="modSp del mod ord">
        <pc:chgData name="N Treacy" userId="b99d48b0-a3a6-4444-9c49-601da6400f08" providerId="ADAL" clId="{E8DC9818-5B73-45E8-803B-AFFE7D2F59D5}" dt="2021-03-21T19:41:00.351" v="1670" actId="47"/>
        <pc:sldMkLst>
          <pc:docMk/>
          <pc:sldMk cId="3730567119" sldId="256"/>
        </pc:sldMkLst>
        <pc:graphicFrameChg chg="mod modGraphic">
          <ac:chgData name="N Treacy" userId="b99d48b0-a3a6-4444-9c49-601da6400f08" providerId="ADAL" clId="{E8DC9818-5B73-45E8-803B-AFFE7D2F59D5}" dt="2021-03-21T19:40:08.699" v="1667" actId="2711"/>
          <ac:graphicFrameMkLst>
            <pc:docMk/>
            <pc:sldMk cId="3730567119" sldId="256"/>
            <ac:graphicFrameMk id="4" creationId="{F83497DF-740D-4085-815D-064BE1F9CF27}"/>
          </ac:graphicFrameMkLst>
        </pc:graphicFrameChg>
      </pc:sldChg>
      <pc:sldChg chg="addSp delSp modSp mod ord">
        <pc:chgData name="N Treacy" userId="b99d48b0-a3a6-4444-9c49-601da6400f08" providerId="ADAL" clId="{E8DC9818-5B73-45E8-803B-AFFE7D2F59D5}" dt="2021-03-21T20:24:46.055" v="1874"/>
        <pc:sldMkLst>
          <pc:docMk/>
          <pc:sldMk cId="942974656" sldId="257"/>
        </pc:sldMkLst>
        <pc:spChg chg="del">
          <ac:chgData name="N Treacy" userId="b99d48b0-a3a6-4444-9c49-601da6400f08" providerId="ADAL" clId="{E8DC9818-5B73-45E8-803B-AFFE7D2F59D5}" dt="2021-03-21T20:05:06.517" v="1686" actId="478"/>
          <ac:spMkLst>
            <pc:docMk/>
            <pc:sldMk cId="942974656" sldId="257"/>
            <ac:spMk id="4" creationId="{D6F91996-9359-4AF2-8BAF-07D9E51F9B09}"/>
          </ac:spMkLst>
        </pc:spChg>
        <pc:spChg chg="add mod">
          <ac:chgData name="N Treacy" userId="b99d48b0-a3a6-4444-9c49-601da6400f08" providerId="ADAL" clId="{E8DC9818-5B73-45E8-803B-AFFE7D2F59D5}" dt="2021-03-21T20:05:26.202" v="1730" actId="20577"/>
          <ac:spMkLst>
            <pc:docMk/>
            <pc:sldMk cId="942974656" sldId="257"/>
            <ac:spMk id="17" creationId="{20FD6928-45AF-4381-B47F-04AEBBAD1699}"/>
          </ac:spMkLst>
        </pc:spChg>
        <pc:spChg chg="del">
          <ac:chgData name="N Treacy" userId="b99d48b0-a3a6-4444-9c49-601da6400f08" providerId="ADAL" clId="{E8DC9818-5B73-45E8-803B-AFFE7D2F59D5}" dt="2021-03-21T17:43:11.685" v="106" actId="478"/>
          <ac:spMkLst>
            <pc:docMk/>
            <pc:sldMk cId="942974656" sldId="257"/>
            <ac:spMk id="2050" creationId="{800BA86D-15C6-40EC-BF36-3B4A05E65939}"/>
          </ac:spMkLst>
        </pc:spChg>
        <pc:spChg chg="mod">
          <ac:chgData name="N Treacy" userId="b99d48b0-a3a6-4444-9c49-601da6400f08" providerId="ADAL" clId="{E8DC9818-5B73-45E8-803B-AFFE7D2F59D5}" dt="2021-03-21T17:46:35.108" v="174" actId="1076"/>
          <ac:spMkLst>
            <pc:docMk/>
            <pc:sldMk cId="942974656" sldId="257"/>
            <ac:spMk id="2052" creationId="{DDAB6377-2BC4-4BF8-BCA8-61C36BA52125}"/>
          </ac:spMkLst>
        </pc:spChg>
        <pc:spChg chg="del">
          <ac:chgData name="N Treacy" userId="b99d48b0-a3a6-4444-9c49-601da6400f08" providerId="ADAL" clId="{E8DC9818-5B73-45E8-803B-AFFE7D2F59D5}" dt="2021-03-21T18:17:04.608" v="479" actId="26606"/>
          <ac:spMkLst>
            <pc:docMk/>
            <pc:sldMk cId="942974656" sldId="257"/>
            <ac:spMk id="2053" creationId="{07209120-BAEC-44CD-86C6-04431B5AA1D6}"/>
          </ac:spMkLst>
        </pc:spChg>
        <pc:graphicFrameChg chg="add mod">
          <ac:chgData name="N Treacy" userId="b99d48b0-a3a6-4444-9c49-601da6400f08" providerId="ADAL" clId="{E8DC9818-5B73-45E8-803B-AFFE7D2F59D5}" dt="2021-03-21T18:21:35.618" v="493" actId="478"/>
          <ac:graphicFrameMkLst>
            <pc:docMk/>
            <pc:sldMk cId="942974656" sldId="257"/>
            <ac:graphicFrameMk id="2058" creationId="{F8410CB2-6B07-48CA-A480-3DCAB1F4C95C}"/>
          </ac:graphicFrameMkLst>
        </pc:graphicFrameChg>
      </pc:sldChg>
      <pc:sldChg chg="delSp modSp del mod ord">
        <pc:chgData name="N Treacy" userId="b99d48b0-a3a6-4444-9c49-601da6400f08" providerId="ADAL" clId="{E8DC9818-5B73-45E8-803B-AFFE7D2F59D5}" dt="2021-03-21T18:08:15.992" v="327" actId="47"/>
        <pc:sldMkLst>
          <pc:docMk/>
          <pc:sldMk cId="505451872" sldId="258"/>
        </pc:sldMkLst>
        <pc:spChg chg="del">
          <ac:chgData name="N Treacy" userId="b99d48b0-a3a6-4444-9c49-601da6400f08" providerId="ADAL" clId="{E8DC9818-5B73-45E8-803B-AFFE7D2F59D5}" dt="2021-03-21T17:43:05.146" v="105" actId="478"/>
          <ac:spMkLst>
            <pc:docMk/>
            <pc:sldMk cId="505451872" sldId="258"/>
            <ac:spMk id="5" creationId="{336E02EB-EB65-49BB-9DDB-E3E757E8BD38}"/>
          </ac:spMkLst>
        </pc:spChg>
        <pc:spChg chg="mod">
          <ac:chgData name="N Treacy" userId="b99d48b0-a3a6-4444-9c49-601da6400f08" providerId="ADAL" clId="{E8DC9818-5B73-45E8-803B-AFFE7D2F59D5}" dt="2021-03-21T17:45:49.954" v="154" actId="6549"/>
          <ac:spMkLst>
            <pc:docMk/>
            <pc:sldMk cId="505451872" sldId="258"/>
            <ac:spMk id="7" creationId="{9282A731-897C-4803-A480-9D779F1196DE}"/>
          </ac:spMkLst>
        </pc:spChg>
      </pc:sldChg>
      <pc:sldChg chg="del">
        <pc:chgData name="N Treacy" userId="b99d48b0-a3a6-4444-9c49-601da6400f08" providerId="ADAL" clId="{E8DC9818-5B73-45E8-803B-AFFE7D2F59D5}" dt="2021-03-23T22:07:13.275" v="3294" actId="47"/>
        <pc:sldMkLst>
          <pc:docMk/>
          <pc:sldMk cId="1483793230" sldId="258"/>
        </pc:sldMkLst>
      </pc:sldChg>
      <pc:sldChg chg="delSp modSp del mod">
        <pc:chgData name="N Treacy" userId="b99d48b0-a3a6-4444-9c49-601da6400f08" providerId="ADAL" clId="{E8DC9818-5B73-45E8-803B-AFFE7D2F59D5}" dt="2021-03-21T18:29:34.256" v="547" actId="47"/>
        <pc:sldMkLst>
          <pc:docMk/>
          <pc:sldMk cId="0" sldId="259"/>
        </pc:sldMkLst>
        <pc:spChg chg="del">
          <ac:chgData name="N Treacy" userId="b99d48b0-a3a6-4444-9c49-601da6400f08" providerId="ADAL" clId="{E8DC9818-5B73-45E8-803B-AFFE7D2F59D5}" dt="2021-03-21T17:43:17.954" v="107" actId="478"/>
          <ac:spMkLst>
            <pc:docMk/>
            <pc:sldMk cId="0" sldId="259"/>
            <ac:spMk id="2050" creationId="{4C9C01AE-A140-458E-A3F6-F8E3E49C8883}"/>
          </ac:spMkLst>
        </pc:spChg>
        <pc:spChg chg="mod">
          <ac:chgData name="N Treacy" userId="b99d48b0-a3a6-4444-9c49-601da6400f08" providerId="ADAL" clId="{E8DC9818-5B73-45E8-803B-AFFE7D2F59D5}" dt="2021-03-21T17:43:38.452" v="125" actId="20577"/>
          <ac:spMkLst>
            <pc:docMk/>
            <pc:sldMk cId="0" sldId="259"/>
            <ac:spMk id="2052" creationId="{4A8E8C85-2712-402C-917E-C4CD68AB45BD}"/>
          </ac:spMkLst>
        </pc:spChg>
      </pc:sldChg>
      <pc:sldChg chg="addSp delSp modSp mod ord">
        <pc:chgData name="N Treacy" userId="b99d48b0-a3a6-4444-9c49-601da6400f08" providerId="ADAL" clId="{E8DC9818-5B73-45E8-803B-AFFE7D2F59D5}" dt="2021-03-21T20:23:08.257" v="1864"/>
        <pc:sldMkLst>
          <pc:docMk/>
          <pc:sldMk cId="3821038563" sldId="271"/>
        </pc:sldMkLst>
        <pc:spChg chg="del">
          <ac:chgData name="N Treacy" userId="b99d48b0-a3a6-4444-9c49-601da6400f08" providerId="ADAL" clId="{E8DC9818-5B73-45E8-803B-AFFE7D2F59D5}" dt="2021-03-21T17:28:26.438" v="32" actId="478"/>
          <ac:spMkLst>
            <pc:docMk/>
            <pc:sldMk cId="3821038563" sldId="271"/>
            <ac:spMk id="3" creationId="{65EAF92C-F126-4EC9-BD4E-2A973216F4FA}"/>
          </ac:spMkLst>
        </pc:spChg>
        <pc:spChg chg="del mod">
          <ac:chgData name="N Treacy" userId="b99d48b0-a3a6-4444-9c49-601da6400f08" providerId="ADAL" clId="{E8DC9818-5B73-45E8-803B-AFFE7D2F59D5}" dt="2021-03-21T18:03:43.244" v="249" actId="478"/>
          <ac:spMkLst>
            <pc:docMk/>
            <pc:sldMk cId="3821038563" sldId="271"/>
            <ac:spMk id="4" creationId="{781EF225-18E8-4D88-97A6-633C435734D5}"/>
          </ac:spMkLst>
        </pc:spChg>
        <pc:spChg chg="mod">
          <ac:chgData name="N Treacy" userId="b99d48b0-a3a6-4444-9c49-601da6400f08" providerId="ADAL" clId="{E8DC9818-5B73-45E8-803B-AFFE7D2F59D5}" dt="2021-03-21T18:30:15.749" v="550" actId="1076"/>
          <ac:spMkLst>
            <pc:docMk/>
            <pc:sldMk cId="3821038563" sldId="271"/>
            <ac:spMk id="8" creationId="{B421CD96-65F6-423B-AAAE-DF8379B20CCD}"/>
          </ac:spMkLst>
        </pc:spChg>
        <pc:spChg chg="mod">
          <ac:chgData name="N Treacy" userId="b99d48b0-a3a6-4444-9c49-601da6400f08" providerId="ADAL" clId="{E8DC9818-5B73-45E8-803B-AFFE7D2F59D5}" dt="2021-03-21T18:30:30.110" v="553" actId="255"/>
          <ac:spMkLst>
            <pc:docMk/>
            <pc:sldMk cId="3821038563" sldId="271"/>
            <ac:spMk id="10" creationId="{2ABD3491-B791-495A-BD91-52A79F3985FD}"/>
          </ac:spMkLst>
        </pc:spChg>
        <pc:spChg chg="add mod">
          <ac:chgData name="N Treacy" userId="b99d48b0-a3a6-4444-9c49-601da6400f08" providerId="ADAL" clId="{E8DC9818-5B73-45E8-803B-AFFE7D2F59D5}" dt="2021-03-21T18:32:59.885" v="581" actId="20577"/>
          <ac:spMkLst>
            <pc:docMk/>
            <pc:sldMk cId="3821038563" sldId="271"/>
            <ac:spMk id="12" creationId="{5F119C10-92A3-4148-A718-EA80E560DB2B}"/>
          </ac:spMkLst>
        </pc:spChg>
        <pc:spChg chg="mod">
          <ac:chgData name="N Treacy" userId="b99d48b0-a3a6-4444-9c49-601da6400f08" providerId="ADAL" clId="{E8DC9818-5B73-45E8-803B-AFFE7D2F59D5}" dt="2021-03-21T18:30:03.861" v="548" actId="255"/>
          <ac:spMkLst>
            <pc:docMk/>
            <pc:sldMk cId="3821038563" sldId="271"/>
            <ac:spMk id="19" creationId="{EDFD3537-2F30-4EB0-9942-9B47F772F241}"/>
          </ac:spMkLst>
        </pc:spChg>
        <pc:picChg chg="add mod">
          <ac:chgData name="N Treacy" userId="b99d48b0-a3a6-4444-9c49-601da6400f08" providerId="ADAL" clId="{E8DC9818-5B73-45E8-803B-AFFE7D2F59D5}" dt="2021-03-21T18:30:41.349" v="555" actId="1076"/>
          <ac:picMkLst>
            <pc:docMk/>
            <pc:sldMk cId="3821038563" sldId="271"/>
            <ac:picMk id="6" creationId="{9002080D-2BC4-4223-B0BD-341A880C1A10}"/>
          </ac:picMkLst>
        </pc:picChg>
        <pc:picChg chg="add mod">
          <ac:chgData name="N Treacy" userId="b99d48b0-a3a6-4444-9c49-601da6400f08" providerId="ADAL" clId="{E8DC9818-5B73-45E8-803B-AFFE7D2F59D5}" dt="2021-03-21T18:30:34.780" v="554" actId="1076"/>
          <ac:picMkLst>
            <pc:docMk/>
            <pc:sldMk cId="3821038563" sldId="271"/>
            <ac:picMk id="7" creationId="{3F7B25A0-B760-4054-AA22-AEF4933D0AC2}"/>
          </ac:picMkLst>
        </pc:picChg>
        <pc:picChg chg="add mod">
          <ac:chgData name="N Treacy" userId="b99d48b0-a3a6-4444-9c49-601da6400f08" providerId="ADAL" clId="{E8DC9818-5B73-45E8-803B-AFFE7D2F59D5}" dt="2021-03-21T18:30:19.604" v="551" actId="1076"/>
          <ac:picMkLst>
            <pc:docMk/>
            <pc:sldMk cId="3821038563" sldId="271"/>
            <ac:picMk id="9" creationId="{36F1A8A8-9791-4CF3-860D-EEB36CBB986C}"/>
          </ac:picMkLst>
        </pc:picChg>
      </pc:sldChg>
      <pc:sldChg chg="addSp delSp modSp mod ord">
        <pc:chgData name="N Treacy" userId="b99d48b0-a3a6-4444-9c49-601da6400f08" providerId="ADAL" clId="{E8DC9818-5B73-45E8-803B-AFFE7D2F59D5}" dt="2021-03-21T20:23:05.673" v="1862"/>
        <pc:sldMkLst>
          <pc:docMk/>
          <pc:sldMk cId="3071577271" sldId="272"/>
        </pc:sldMkLst>
        <pc:spChg chg="del">
          <ac:chgData name="N Treacy" userId="b99d48b0-a3a6-4444-9c49-601da6400f08" providerId="ADAL" clId="{E8DC9818-5B73-45E8-803B-AFFE7D2F59D5}" dt="2021-03-21T17:27:26.479" v="26" actId="478"/>
          <ac:spMkLst>
            <pc:docMk/>
            <pc:sldMk cId="3071577271" sldId="272"/>
            <ac:spMk id="3" creationId="{65EAF92C-F126-4EC9-BD4E-2A973216F4FA}"/>
          </ac:spMkLst>
        </pc:spChg>
        <pc:spChg chg="del mod">
          <ac:chgData name="N Treacy" userId="b99d48b0-a3a6-4444-9c49-601da6400f08" providerId="ADAL" clId="{E8DC9818-5B73-45E8-803B-AFFE7D2F59D5}" dt="2021-03-21T18:11:00.351" v="340" actId="478"/>
          <ac:spMkLst>
            <pc:docMk/>
            <pc:sldMk cId="3071577271" sldId="272"/>
            <ac:spMk id="4" creationId="{781EF225-18E8-4D88-97A6-633C435734D5}"/>
          </ac:spMkLst>
        </pc:spChg>
        <pc:spChg chg="mod">
          <ac:chgData name="N Treacy" userId="b99d48b0-a3a6-4444-9c49-601da6400f08" providerId="ADAL" clId="{E8DC9818-5B73-45E8-803B-AFFE7D2F59D5}" dt="2021-03-21T18:31:08.486" v="558" actId="255"/>
          <ac:spMkLst>
            <pc:docMk/>
            <pc:sldMk cId="3071577271" sldId="272"/>
            <ac:spMk id="8" creationId="{B421CD96-65F6-423B-AAAE-DF8379B20CCD}"/>
          </ac:spMkLst>
        </pc:spChg>
        <pc:spChg chg="mod">
          <ac:chgData name="N Treacy" userId="b99d48b0-a3a6-4444-9c49-601da6400f08" providerId="ADAL" clId="{E8DC9818-5B73-45E8-803B-AFFE7D2F59D5}" dt="2021-03-21T18:31:27.653" v="562" actId="1076"/>
          <ac:spMkLst>
            <pc:docMk/>
            <pc:sldMk cId="3071577271" sldId="272"/>
            <ac:spMk id="10" creationId="{2ABD3491-B791-495A-BD91-52A79F3985FD}"/>
          </ac:spMkLst>
        </pc:spChg>
        <pc:spChg chg="add mod">
          <ac:chgData name="N Treacy" userId="b99d48b0-a3a6-4444-9c49-601da6400f08" providerId="ADAL" clId="{E8DC9818-5B73-45E8-803B-AFFE7D2F59D5}" dt="2021-03-21T18:11:18.351" v="363" actId="1076"/>
          <ac:spMkLst>
            <pc:docMk/>
            <pc:sldMk cId="3071577271" sldId="272"/>
            <ac:spMk id="12" creationId="{16C339FC-8F64-4835-952E-C26AA14E76A1}"/>
          </ac:spMkLst>
        </pc:spChg>
        <pc:spChg chg="mod">
          <ac:chgData name="N Treacy" userId="b99d48b0-a3a6-4444-9c49-601da6400f08" providerId="ADAL" clId="{E8DC9818-5B73-45E8-803B-AFFE7D2F59D5}" dt="2021-03-21T18:30:57.847" v="556" actId="255"/>
          <ac:spMkLst>
            <pc:docMk/>
            <pc:sldMk cId="3071577271" sldId="272"/>
            <ac:spMk id="19" creationId="{EDFD3537-2F30-4EB0-9942-9B47F772F241}"/>
          </ac:spMkLst>
        </pc:spChg>
        <pc:picChg chg="add mod">
          <ac:chgData name="N Treacy" userId="b99d48b0-a3a6-4444-9c49-601da6400f08" providerId="ADAL" clId="{E8DC9818-5B73-45E8-803B-AFFE7D2F59D5}" dt="2021-03-21T18:10:00.706" v="333" actId="1076"/>
          <ac:picMkLst>
            <pc:docMk/>
            <pc:sldMk cId="3071577271" sldId="272"/>
            <ac:picMk id="6" creationId="{486ACE58-E52E-4B23-8D82-1600955E321B}"/>
          </ac:picMkLst>
        </pc:picChg>
        <pc:picChg chg="add mod">
          <ac:chgData name="N Treacy" userId="b99d48b0-a3a6-4444-9c49-601da6400f08" providerId="ADAL" clId="{E8DC9818-5B73-45E8-803B-AFFE7D2F59D5}" dt="2021-03-21T18:31:12.093" v="559" actId="1076"/>
          <ac:picMkLst>
            <pc:docMk/>
            <pc:sldMk cId="3071577271" sldId="272"/>
            <ac:picMk id="7" creationId="{DAB2F89D-3320-4E20-8CE8-D39BD33E5C93}"/>
          </ac:picMkLst>
        </pc:picChg>
        <pc:picChg chg="add mod">
          <ac:chgData name="N Treacy" userId="b99d48b0-a3a6-4444-9c49-601da6400f08" providerId="ADAL" clId="{E8DC9818-5B73-45E8-803B-AFFE7D2F59D5}" dt="2021-03-21T18:31:35.263" v="563" actId="1076"/>
          <ac:picMkLst>
            <pc:docMk/>
            <pc:sldMk cId="3071577271" sldId="272"/>
            <ac:picMk id="9" creationId="{A5356382-A82A-4972-ACED-36824BAFE06C}"/>
          </ac:picMkLst>
        </pc:picChg>
      </pc:sldChg>
      <pc:sldChg chg="addSp delSp modSp mod ord">
        <pc:chgData name="N Treacy" userId="b99d48b0-a3a6-4444-9c49-601da6400f08" providerId="ADAL" clId="{E8DC9818-5B73-45E8-803B-AFFE7D2F59D5}" dt="2021-03-21T20:23:20.155" v="1868"/>
        <pc:sldMkLst>
          <pc:docMk/>
          <pc:sldMk cId="1680728827" sldId="273"/>
        </pc:sldMkLst>
        <pc:spChg chg="del">
          <ac:chgData name="N Treacy" userId="b99d48b0-a3a6-4444-9c49-601da6400f08" providerId="ADAL" clId="{E8DC9818-5B73-45E8-803B-AFFE7D2F59D5}" dt="2021-03-21T17:28:33.055" v="33" actId="478"/>
          <ac:spMkLst>
            <pc:docMk/>
            <pc:sldMk cId="1680728827" sldId="273"/>
            <ac:spMk id="3" creationId="{65EAF92C-F126-4EC9-BD4E-2A973216F4FA}"/>
          </ac:spMkLst>
        </pc:spChg>
        <pc:spChg chg="del mod">
          <ac:chgData name="N Treacy" userId="b99d48b0-a3a6-4444-9c49-601da6400f08" providerId="ADAL" clId="{E8DC9818-5B73-45E8-803B-AFFE7D2F59D5}" dt="2021-03-21T18:33:12.464" v="584" actId="478"/>
          <ac:spMkLst>
            <pc:docMk/>
            <pc:sldMk cId="1680728827" sldId="273"/>
            <ac:spMk id="4" creationId="{781EF225-18E8-4D88-97A6-633C435734D5}"/>
          </ac:spMkLst>
        </pc:spChg>
        <pc:spChg chg="mod">
          <ac:chgData name="N Treacy" userId="b99d48b0-a3a6-4444-9c49-601da6400f08" providerId="ADAL" clId="{E8DC9818-5B73-45E8-803B-AFFE7D2F59D5}" dt="2021-03-21T18:32:18.692" v="569" actId="1076"/>
          <ac:spMkLst>
            <pc:docMk/>
            <pc:sldMk cId="1680728827" sldId="273"/>
            <ac:spMk id="8" creationId="{B421CD96-65F6-423B-AAAE-DF8379B20CCD}"/>
          </ac:spMkLst>
        </pc:spChg>
        <pc:spChg chg="add mod">
          <ac:chgData name="N Treacy" userId="b99d48b0-a3a6-4444-9c49-601da6400f08" providerId="ADAL" clId="{E8DC9818-5B73-45E8-803B-AFFE7D2F59D5}" dt="2021-03-21T18:33:29.444" v="608" actId="20577"/>
          <ac:spMkLst>
            <pc:docMk/>
            <pc:sldMk cId="1680728827" sldId="273"/>
            <ac:spMk id="9" creationId="{B131EDC0-853F-4DCF-8D20-9F93A186EEFA}"/>
          </ac:spMkLst>
        </pc:spChg>
        <pc:spChg chg="mod">
          <ac:chgData name="N Treacy" userId="b99d48b0-a3a6-4444-9c49-601da6400f08" providerId="ADAL" clId="{E8DC9818-5B73-45E8-803B-AFFE7D2F59D5}" dt="2021-03-21T18:32:14.912" v="568" actId="1076"/>
          <ac:spMkLst>
            <pc:docMk/>
            <pc:sldMk cId="1680728827" sldId="273"/>
            <ac:spMk id="10" creationId="{2ABD3491-B791-495A-BD91-52A79F3985FD}"/>
          </ac:spMkLst>
        </pc:spChg>
        <pc:spChg chg="mod">
          <ac:chgData name="N Treacy" userId="b99d48b0-a3a6-4444-9c49-601da6400f08" providerId="ADAL" clId="{E8DC9818-5B73-45E8-803B-AFFE7D2F59D5}" dt="2021-03-21T18:45:01.456" v="1071" actId="20577"/>
          <ac:spMkLst>
            <pc:docMk/>
            <pc:sldMk cId="1680728827" sldId="273"/>
            <ac:spMk id="19" creationId="{EDFD3537-2F30-4EB0-9942-9B47F772F241}"/>
          </ac:spMkLst>
        </pc:spChg>
        <pc:picChg chg="add mod">
          <ac:chgData name="N Treacy" userId="b99d48b0-a3a6-4444-9c49-601da6400f08" providerId="ADAL" clId="{E8DC9818-5B73-45E8-803B-AFFE7D2F59D5}" dt="2021-03-21T18:45:29.514" v="1073" actId="1076"/>
          <ac:picMkLst>
            <pc:docMk/>
            <pc:sldMk cId="1680728827" sldId="273"/>
            <ac:picMk id="6" creationId="{6F2F6C64-F9E1-4D3F-8799-CF4A28E1013A}"/>
          </ac:picMkLst>
        </pc:picChg>
        <pc:picChg chg="add mod">
          <ac:chgData name="N Treacy" userId="b99d48b0-a3a6-4444-9c49-601da6400f08" providerId="ADAL" clId="{E8DC9818-5B73-45E8-803B-AFFE7D2F59D5}" dt="2021-03-21T18:45:45.444" v="1075" actId="1076"/>
          <ac:picMkLst>
            <pc:docMk/>
            <pc:sldMk cId="1680728827" sldId="273"/>
            <ac:picMk id="7" creationId="{AD287D80-4A68-4AC0-93D8-3699D39043D1}"/>
          </ac:picMkLst>
        </pc:picChg>
        <pc:picChg chg="add mod">
          <ac:chgData name="N Treacy" userId="b99d48b0-a3a6-4444-9c49-601da6400f08" providerId="ADAL" clId="{E8DC9818-5B73-45E8-803B-AFFE7D2F59D5}" dt="2021-03-21T18:46:00.977" v="1077" actId="1076"/>
          <ac:picMkLst>
            <pc:docMk/>
            <pc:sldMk cId="1680728827" sldId="273"/>
            <ac:picMk id="11" creationId="{D334DBA4-C4FB-4C68-A3BC-1E3735FDE1F5}"/>
          </ac:picMkLst>
        </pc:picChg>
      </pc:sldChg>
      <pc:sldChg chg="addSp delSp modSp mod ord">
        <pc:chgData name="N Treacy" userId="b99d48b0-a3a6-4444-9c49-601da6400f08" providerId="ADAL" clId="{E8DC9818-5B73-45E8-803B-AFFE7D2F59D5}" dt="2021-03-23T21:47:31.982" v="2917"/>
        <pc:sldMkLst>
          <pc:docMk/>
          <pc:sldMk cId="1558781139" sldId="274"/>
        </pc:sldMkLst>
        <pc:spChg chg="del">
          <ac:chgData name="N Treacy" userId="b99d48b0-a3a6-4444-9c49-601da6400f08" providerId="ADAL" clId="{E8DC9818-5B73-45E8-803B-AFFE7D2F59D5}" dt="2021-03-21T17:28:38.634" v="34" actId="478"/>
          <ac:spMkLst>
            <pc:docMk/>
            <pc:sldMk cId="1558781139" sldId="274"/>
            <ac:spMk id="3" creationId="{65EAF92C-F126-4EC9-BD4E-2A973216F4FA}"/>
          </ac:spMkLst>
        </pc:spChg>
        <pc:spChg chg="del mod">
          <ac:chgData name="N Treacy" userId="b99d48b0-a3a6-4444-9c49-601da6400f08" providerId="ADAL" clId="{E8DC9818-5B73-45E8-803B-AFFE7D2F59D5}" dt="2021-03-21T18:52:54.504" v="1097" actId="478"/>
          <ac:spMkLst>
            <pc:docMk/>
            <pc:sldMk cId="1558781139" sldId="274"/>
            <ac:spMk id="4" creationId="{781EF225-18E8-4D88-97A6-633C435734D5}"/>
          </ac:spMkLst>
        </pc:spChg>
        <pc:spChg chg="add del mod">
          <ac:chgData name="N Treacy" userId="b99d48b0-a3a6-4444-9c49-601da6400f08" providerId="ADAL" clId="{E8DC9818-5B73-45E8-803B-AFFE7D2F59D5}" dt="2021-03-21T18:53:53.297" v="1156" actId="26606"/>
          <ac:spMkLst>
            <pc:docMk/>
            <pc:sldMk cId="1558781139" sldId="274"/>
            <ac:spMk id="8" creationId="{B421CD96-65F6-423B-AAAE-DF8379B20CCD}"/>
          </ac:spMkLst>
        </pc:spChg>
        <pc:spChg chg="mod">
          <ac:chgData name="N Treacy" userId="b99d48b0-a3a6-4444-9c49-601da6400f08" providerId="ADAL" clId="{E8DC9818-5B73-45E8-803B-AFFE7D2F59D5}" dt="2021-03-21T18:51:15.919" v="1087" actId="1076"/>
          <ac:spMkLst>
            <pc:docMk/>
            <pc:sldMk cId="1558781139" sldId="274"/>
            <ac:spMk id="10" creationId="{2ABD3491-B791-495A-BD91-52A79F3985FD}"/>
          </ac:spMkLst>
        </pc:spChg>
        <pc:spChg chg="add mod">
          <ac:chgData name="N Treacy" userId="b99d48b0-a3a6-4444-9c49-601da6400f08" providerId="ADAL" clId="{E8DC9818-5B73-45E8-803B-AFFE7D2F59D5}" dt="2021-03-22T20:14:34.631" v="2515" actId="1076"/>
          <ac:spMkLst>
            <pc:docMk/>
            <pc:sldMk cId="1558781139" sldId="274"/>
            <ac:spMk id="12" creationId="{5120AE4F-7538-47B6-9007-3975C853CDBD}"/>
          </ac:spMkLst>
        </pc:spChg>
        <pc:spChg chg="mod">
          <ac:chgData name="N Treacy" userId="b99d48b0-a3a6-4444-9c49-601da6400f08" providerId="ADAL" clId="{E8DC9818-5B73-45E8-803B-AFFE7D2F59D5}" dt="2021-03-21T18:52:14.957" v="1093" actId="14100"/>
          <ac:spMkLst>
            <pc:docMk/>
            <pc:sldMk cId="1558781139" sldId="274"/>
            <ac:spMk id="19" creationId="{EDFD3537-2F30-4EB0-9942-9B47F772F241}"/>
          </ac:spMkLst>
        </pc:spChg>
        <pc:graphicFrameChg chg="add del">
          <ac:chgData name="N Treacy" userId="b99d48b0-a3a6-4444-9c49-601da6400f08" providerId="ADAL" clId="{E8DC9818-5B73-45E8-803B-AFFE7D2F59D5}" dt="2021-03-21T18:53:46.440" v="1152" actId="26606"/>
          <ac:graphicFrameMkLst>
            <pc:docMk/>
            <pc:sldMk cId="1558781139" sldId="274"/>
            <ac:graphicFrameMk id="21" creationId="{E129804B-6E3B-4D20-A8CE-96685DD050F1}"/>
          </ac:graphicFrameMkLst>
        </pc:graphicFrameChg>
        <pc:graphicFrameChg chg="add del">
          <ac:chgData name="N Treacy" userId="b99d48b0-a3a6-4444-9c49-601da6400f08" providerId="ADAL" clId="{E8DC9818-5B73-45E8-803B-AFFE7D2F59D5}" dt="2021-03-21T18:53:49.462" v="1154" actId="26606"/>
          <ac:graphicFrameMkLst>
            <pc:docMk/>
            <pc:sldMk cId="1558781139" sldId="274"/>
            <ac:graphicFrameMk id="23" creationId="{2CAE177F-96E6-457D-BB42-DA84B301B9ED}"/>
          </ac:graphicFrameMkLst>
        </pc:graphicFrameChg>
        <pc:graphicFrameChg chg="add del">
          <ac:chgData name="N Treacy" userId="b99d48b0-a3a6-4444-9c49-601da6400f08" providerId="ADAL" clId="{E8DC9818-5B73-45E8-803B-AFFE7D2F59D5}" dt="2021-03-21T18:53:53.297" v="1156" actId="26606"/>
          <ac:graphicFrameMkLst>
            <pc:docMk/>
            <pc:sldMk cId="1558781139" sldId="274"/>
            <ac:graphicFrameMk id="25" creationId="{27FE32A3-F40C-448B-B0C3-79222C44B985}"/>
          </ac:graphicFrameMkLst>
        </pc:graphicFrameChg>
        <pc:picChg chg="add del mod">
          <ac:chgData name="N Treacy" userId="b99d48b0-a3a6-4444-9c49-601da6400f08" providerId="ADAL" clId="{E8DC9818-5B73-45E8-803B-AFFE7D2F59D5}" dt="2021-03-21T18:51:40.269" v="1090" actId="478"/>
          <ac:picMkLst>
            <pc:docMk/>
            <pc:sldMk cId="1558781139" sldId="274"/>
            <ac:picMk id="6" creationId="{930353E6-8A88-4591-9700-C99900A501D5}"/>
          </ac:picMkLst>
        </pc:picChg>
        <pc:picChg chg="add mod">
          <ac:chgData name="N Treacy" userId="b99d48b0-a3a6-4444-9c49-601da6400f08" providerId="ADAL" clId="{E8DC9818-5B73-45E8-803B-AFFE7D2F59D5}" dt="2021-03-21T18:52:07.964" v="1092" actId="1076"/>
          <ac:picMkLst>
            <pc:docMk/>
            <pc:sldMk cId="1558781139" sldId="274"/>
            <ac:picMk id="7" creationId="{1AAA4587-BB1A-4CC1-A9CA-A5820654E364}"/>
          </ac:picMkLst>
        </pc:picChg>
        <pc:picChg chg="add mod">
          <ac:chgData name="N Treacy" userId="b99d48b0-a3a6-4444-9c49-601da6400f08" providerId="ADAL" clId="{E8DC9818-5B73-45E8-803B-AFFE7D2F59D5}" dt="2021-03-21T18:52:31.141" v="1095" actId="1076"/>
          <ac:picMkLst>
            <pc:docMk/>
            <pc:sldMk cId="1558781139" sldId="274"/>
            <ac:picMk id="9" creationId="{88A258D5-1AA2-414A-B507-ED0E5A664D8E}"/>
          </ac:picMkLst>
        </pc:picChg>
      </pc:sldChg>
      <pc:sldChg chg="addSp delSp modSp mod ord">
        <pc:chgData name="N Treacy" userId="b99d48b0-a3a6-4444-9c49-601da6400f08" providerId="ADAL" clId="{E8DC9818-5B73-45E8-803B-AFFE7D2F59D5}" dt="2021-03-21T20:25:19.911" v="1878"/>
        <pc:sldMkLst>
          <pc:docMk/>
          <pc:sldMk cId="1400287811" sldId="275"/>
        </pc:sldMkLst>
        <pc:spChg chg="del mod">
          <ac:chgData name="N Treacy" userId="b99d48b0-a3a6-4444-9c49-601da6400f08" providerId="ADAL" clId="{E8DC9818-5B73-45E8-803B-AFFE7D2F59D5}" dt="2021-03-21T17:29:24.632" v="39" actId="478"/>
          <ac:spMkLst>
            <pc:docMk/>
            <pc:sldMk cId="1400287811" sldId="275"/>
            <ac:spMk id="3" creationId="{65EAF92C-F126-4EC9-BD4E-2A973216F4FA}"/>
          </ac:spMkLst>
        </pc:spChg>
        <pc:spChg chg="del mod">
          <ac:chgData name="N Treacy" userId="b99d48b0-a3a6-4444-9c49-601da6400f08" providerId="ADAL" clId="{E8DC9818-5B73-45E8-803B-AFFE7D2F59D5}" dt="2021-03-21T19:18:43.378" v="1166" actId="478"/>
          <ac:spMkLst>
            <pc:docMk/>
            <pc:sldMk cId="1400287811" sldId="275"/>
            <ac:spMk id="4" creationId="{781EF225-18E8-4D88-97A6-633C435734D5}"/>
          </ac:spMkLst>
        </pc:spChg>
        <pc:spChg chg="del mod">
          <ac:chgData name="N Treacy" userId="b99d48b0-a3a6-4444-9c49-601da6400f08" providerId="ADAL" clId="{E8DC9818-5B73-45E8-803B-AFFE7D2F59D5}" dt="2021-03-21T19:41:10.641" v="1674" actId="478"/>
          <ac:spMkLst>
            <pc:docMk/>
            <pc:sldMk cId="1400287811" sldId="275"/>
            <ac:spMk id="8" creationId="{B421CD96-65F6-423B-AAAE-DF8379B20CCD}"/>
          </ac:spMkLst>
        </pc:spChg>
        <pc:spChg chg="add mod">
          <ac:chgData name="N Treacy" userId="b99d48b0-a3a6-4444-9c49-601da6400f08" providerId="ADAL" clId="{E8DC9818-5B73-45E8-803B-AFFE7D2F59D5}" dt="2021-03-21T19:30:15.691" v="1483" actId="1076"/>
          <ac:spMkLst>
            <pc:docMk/>
            <pc:sldMk cId="1400287811" sldId="275"/>
            <ac:spMk id="9" creationId="{1C6609C2-1E96-4E73-83FB-A54DD990AC4E}"/>
          </ac:spMkLst>
        </pc:spChg>
        <pc:spChg chg="del mod">
          <ac:chgData name="N Treacy" userId="b99d48b0-a3a6-4444-9c49-601da6400f08" providerId="ADAL" clId="{E8DC9818-5B73-45E8-803B-AFFE7D2F59D5}" dt="2021-03-21T19:41:13.157" v="1675" actId="478"/>
          <ac:spMkLst>
            <pc:docMk/>
            <pc:sldMk cId="1400287811" sldId="275"/>
            <ac:spMk id="10" creationId="{2ABD3491-B791-495A-BD91-52A79F3985FD}"/>
          </ac:spMkLst>
        </pc:spChg>
        <pc:spChg chg="del mod">
          <ac:chgData name="N Treacy" userId="b99d48b0-a3a6-4444-9c49-601da6400f08" providerId="ADAL" clId="{E8DC9818-5B73-45E8-803B-AFFE7D2F59D5}" dt="2021-03-21T19:41:07.923" v="1673" actId="478"/>
          <ac:spMkLst>
            <pc:docMk/>
            <pc:sldMk cId="1400287811" sldId="275"/>
            <ac:spMk id="19" creationId="{EDFD3537-2F30-4EB0-9942-9B47F772F241}"/>
          </ac:spMkLst>
        </pc:spChg>
        <pc:picChg chg="add del mod">
          <ac:chgData name="N Treacy" userId="b99d48b0-a3a6-4444-9c49-601da6400f08" providerId="ADAL" clId="{E8DC9818-5B73-45E8-803B-AFFE7D2F59D5}" dt="2021-03-21T19:28:52.055" v="1473" actId="478"/>
          <ac:picMkLst>
            <pc:docMk/>
            <pc:sldMk cId="1400287811" sldId="275"/>
            <ac:picMk id="6" creationId="{A3CE3965-D42A-4FC3-9CE1-27A4883BB8DD}"/>
          </ac:picMkLst>
        </pc:picChg>
        <pc:picChg chg="add del mod">
          <ac:chgData name="N Treacy" userId="b99d48b0-a3a6-4444-9c49-601da6400f08" providerId="ADAL" clId="{E8DC9818-5B73-45E8-803B-AFFE7D2F59D5}" dt="2021-03-21T19:41:17.166" v="1677" actId="478"/>
          <ac:picMkLst>
            <pc:docMk/>
            <pc:sldMk cId="1400287811" sldId="275"/>
            <ac:picMk id="7" creationId="{F07FE236-30DA-47B5-9B71-0753F31509F5}"/>
          </ac:picMkLst>
        </pc:picChg>
        <pc:picChg chg="add del mod">
          <ac:chgData name="N Treacy" userId="b99d48b0-a3a6-4444-9c49-601da6400f08" providerId="ADAL" clId="{E8DC9818-5B73-45E8-803B-AFFE7D2F59D5}" dt="2021-03-21T19:41:15.293" v="1676" actId="478"/>
          <ac:picMkLst>
            <pc:docMk/>
            <pc:sldMk cId="1400287811" sldId="275"/>
            <ac:picMk id="11" creationId="{0CCAEED1-9198-4403-8749-CF81748DE92A}"/>
          </ac:picMkLst>
        </pc:picChg>
        <pc:picChg chg="add mod">
          <ac:chgData name="N Treacy" userId="b99d48b0-a3a6-4444-9c49-601da6400f08" providerId="ADAL" clId="{E8DC9818-5B73-45E8-803B-AFFE7D2F59D5}" dt="2021-03-21T19:43:38.589" v="1680" actId="1076"/>
          <ac:picMkLst>
            <pc:docMk/>
            <pc:sldMk cId="1400287811" sldId="275"/>
            <ac:picMk id="12" creationId="{82052B2F-89AE-45DF-9A50-5DE43E4EC364}"/>
          </ac:picMkLst>
        </pc:picChg>
      </pc:sldChg>
      <pc:sldChg chg="addSp delSp modSp mod">
        <pc:chgData name="N Treacy" userId="b99d48b0-a3a6-4444-9c49-601da6400f08" providerId="ADAL" clId="{E8DC9818-5B73-45E8-803B-AFFE7D2F59D5}" dt="2021-03-21T18:17:31.476" v="484" actId="478"/>
        <pc:sldMkLst>
          <pc:docMk/>
          <pc:sldMk cId="1227620130" sldId="276"/>
        </pc:sldMkLst>
        <pc:spChg chg="mod">
          <ac:chgData name="N Treacy" userId="b99d48b0-a3a6-4444-9c49-601da6400f08" providerId="ADAL" clId="{E8DC9818-5B73-45E8-803B-AFFE7D2F59D5}" dt="2021-03-21T17:53:29.270" v="209" actId="1076"/>
          <ac:spMkLst>
            <pc:docMk/>
            <pc:sldMk cId="1227620130" sldId="276"/>
            <ac:spMk id="4" creationId="{781EF225-18E8-4D88-97A6-633C435734D5}"/>
          </ac:spMkLst>
        </pc:spChg>
        <pc:spChg chg="del mod">
          <ac:chgData name="N Treacy" userId="b99d48b0-a3a6-4444-9c49-601da6400f08" providerId="ADAL" clId="{E8DC9818-5B73-45E8-803B-AFFE7D2F59D5}" dt="2021-03-21T18:17:21.040" v="480" actId="26606"/>
          <ac:spMkLst>
            <pc:docMk/>
            <pc:sldMk cId="1227620130" sldId="276"/>
            <ac:spMk id="8" creationId="{B421CD96-65F6-423B-AAAE-DF8379B20CCD}"/>
          </ac:spMkLst>
        </pc:spChg>
        <pc:spChg chg="del">
          <ac:chgData name="N Treacy" userId="b99d48b0-a3a6-4444-9c49-601da6400f08" providerId="ADAL" clId="{E8DC9818-5B73-45E8-803B-AFFE7D2F59D5}" dt="2021-03-21T17:48:48.416" v="188" actId="478"/>
          <ac:spMkLst>
            <pc:docMk/>
            <pc:sldMk cId="1227620130" sldId="276"/>
            <ac:spMk id="10" creationId="{2ABD3491-B791-495A-BD91-52A79F3985FD}"/>
          </ac:spMkLst>
        </pc:spChg>
        <pc:spChg chg="mod">
          <ac:chgData name="N Treacy" userId="b99d48b0-a3a6-4444-9c49-601da6400f08" providerId="ADAL" clId="{E8DC9818-5B73-45E8-803B-AFFE7D2F59D5}" dt="2021-03-21T17:55:52.359" v="223" actId="1076"/>
          <ac:spMkLst>
            <pc:docMk/>
            <pc:sldMk cId="1227620130" sldId="276"/>
            <ac:spMk id="19" creationId="{EDFD3537-2F30-4EB0-9942-9B47F772F241}"/>
          </ac:spMkLst>
        </pc:spChg>
        <pc:graphicFrameChg chg="add">
          <ac:chgData name="N Treacy" userId="b99d48b0-a3a6-4444-9c49-601da6400f08" providerId="ADAL" clId="{E8DC9818-5B73-45E8-803B-AFFE7D2F59D5}" dt="2021-03-21T18:17:21.040" v="480" actId="26606"/>
          <ac:graphicFrameMkLst>
            <pc:docMk/>
            <pc:sldMk cId="1227620130" sldId="276"/>
            <ac:graphicFrameMk id="21" creationId="{44206467-AE4F-48F0-95AC-A7F928767921}"/>
          </ac:graphicFrameMkLst>
        </pc:graphicFrameChg>
        <pc:picChg chg="add mod">
          <ac:chgData name="N Treacy" userId="b99d48b0-a3a6-4444-9c49-601da6400f08" providerId="ADAL" clId="{E8DC9818-5B73-45E8-803B-AFFE7D2F59D5}" dt="2021-03-21T17:55:57.020" v="224" actId="1076"/>
          <ac:picMkLst>
            <pc:docMk/>
            <pc:sldMk cId="1227620130" sldId="276"/>
            <ac:picMk id="3" creationId="{245FB200-DBD3-4446-A78A-31196B3A39F5}"/>
          </ac:picMkLst>
        </pc:picChg>
        <pc:picChg chg="add del mod">
          <ac:chgData name="N Treacy" userId="b99d48b0-a3a6-4444-9c49-601da6400f08" providerId="ADAL" clId="{E8DC9818-5B73-45E8-803B-AFFE7D2F59D5}" dt="2021-03-21T18:17:24.787" v="481" actId="478"/>
          <ac:picMkLst>
            <pc:docMk/>
            <pc:sldMk cId="1227620130" sldId="276"/>
            <ac:picMk id="6" creationId="{93A96FF1-CB19-4007-A46B-9653DB9381B2}"/>
          </ac:picMkLst>
        </pc:picChg>
        <pc:picChg chg="add del mod">
          <ac:chgData name="N Treacy" userId="b99d48b0-a3a6-4444-9c49-601da6400f08" providerId="ADAL" clId="{E8DC9818-5B73-45E8-803B-AFFE7D2F59D5}" dt="2021-03-21T18:17:27.084" v="482" actId="478"/>
          <ac:picMkLst>
            <pc:docMk/>
            <pc:sldMk cId="1227620130" sldId="276"/>
            <ac:picMk id="7" creationId="{E5A9CB9B-2FA4-4B2F-84F8-67119B003620}"/>
          </ac:picMkLst>
        </pc:picChg>
        <pc:picChg chg="add del mod">
          <ac:chgData name="N Treacy" userId="b99d48b0-a3a6-4444-9c49-601da6400f08" providerId="ADAL" clId="{E8DC9818-5B73-45E8-803B-AFFE7D2F59D5}" dt="2021-03-21T18:17:29.528" v="483" actId="478"/>
          <ac:picMkLst>
            <pc:docMk/>
            <pc:sldMk cId="1227620130" sldId="276"/>
            <ac:picMk id="9" creationId="{0385F8D3-37F3-4A6E-8122-917445B0AD0C}"/>
          </ac:picMkLst>
        </pc:picChg>
        <pc:picChg chg="add del mod">
          <ac:chgData name="N Treacy" userId="b99d48b0-a3a6-4444-9c49-601da6400f08" providerId="ADAL" clId="{E8DC9818-5B73-45E8-803B-AFFE7D2F59D5}" dt="2021-03-21T18:17:31.476" v="484" actId="478"/>
          <ac:picMkLst>
            <pc:docMk/>
            <pc:sldMk cId="1227620130" sldId="276"/>
            <ac:picMk id="11" creationId="{58411D54-481A-477A-84A0-B844CBBA8565}"/>
          </ac:picMkLst>
        </pc:picChg>
      </pc:sldChg>
      <pc:sldChg chg="addSp delSp modSp mod">
        <pc:chgData name="N Treacy" userId="b99d48b0-a3a6-4444-9c49-601da6400f08" providerId="ADAL" clId="{E8DC9818-5B73-45E8-803B-AFFE7D2F59D5}" dt="2021-03-21T18:16:31.117" v="473" actId="478"/>
        <pc:sldMkLst>
          <pc:docMk/>
          <pc:sldMk cId="2733848418" sldId="277"/>
        </pc:sldMkLst>
        <pc:spChg chg="mod">
          <ac:chgData name="N Treacy" userId="b99d48b0-a3a6-4444-9c49-601da6400f08" providerId="ADAL" clId="{E8DC9818-5B73-45E8-803B-AFFE7D2F59D5}" dt="2021-03-21T18:05:30.707" v="306" actId="20577"/>
          <ac:spMkLst>
            <pc:docMk/>
            <pc:sldMk cId="2733848418" sldId="277"/>
            <ac:spMk id="4" creationId="{781EF225-18E8-4D88-97A6-633C435734D5}"/>
          </ac:spMkLst>
        </pc:spChg>
        <pc:spChg chg="del mod">
          <ac:chgData name="N Treacy" userId="b99d48b0-a3a6-4444-9c49-601da6400f08" providerId="ADAL" clId="{E8DC9818-5B73-45E8-803B-AFFE7D2F59D5}" dt="2021-03-21T18:16:06.840" v="469" actId="26606"/>
          <ac:spMkLst>
            <pc:docMk/>
            <pc:sldMk cId="2733848418" sldId="277"/>
            <ac:spMk id="8" creationId="{B421CD96-65F6-423B-AAAE-DF8379B20CCD}"/>
          </ac:spMkLst>
        </pc:spChg>
        <pc:spChg chg="mod">
          <ac:chgData name="N Treacy" userId="b99d48b0-a3a6-4444-9c49-601da6400f08" providerId="ADAL" clId="{E8DC9818-5B73-45E8-803B-AFFE7D2F59D5}" dt="2021-03-21T18:06:33.645" v="315" actId="115"/>
          <ac:spMkLst>
            <pc:docMk/>
            <pc:sldMk cId="2733848418" sldId="277"/>
            <ac:spMk id="19" creationId="{EDFD3537-2F30-4EB0-9942-9B47F772F241}"/>
          </ac:spMkLst>
        </pc:spChg>
        <pc:graphicFrameChg chg="add">
          <ac:chgData name="N Treacy" userId="b99d48b0-a3a6-4444-9c49-601da6400f08" providerId="ADAL" clId="{E8DC9818-5B73-45E8-803B-AFFE7D2F59D5}" dt="2021-03-21T18:16:06.840" v="469" actId="26606"/>
          <ac:graphicFrameMkLst>
            <pc:docMk/>
            <pc:sldMk cId="2733848418" sldId="277"/>
            <ac:graphicFrameMk id="21" creationId="{BEB897E4-EA48-40C0-99D3-A6126D555D36}"/>
          </ac:graphicFrameMkLst>
        </pc:graphicFrameChg>
        <pc:picChg chg="del">
          <ac:chgData name="N Treacy" userId="b99d48b0-a3a6-4444-9c49-601da6400f08" providerId="ADAL" clId="{E8DC9818-5B73-45E8-803B-AFFE7D2F59D5}" dt="2021-03-21T18:07:59.093" v="324" actId="478"/>
          <ac:picMkLst>
            <pc:docMk/>
            <pc:sldMk cId="2733848418" sldId="277"/>
            <ac:picMk id="3" creationId="{245FB200-DBD3-4446-A78A-31196B3A39F5}"/>
          </ac:picMkLst>
        </pc:picChg>
        <pc:picChg chg="del">
          <ac:chgData name="N Treacy" userId="b99d48b0-a3a6-4444-9c49-601da6400f08" providerId="ADAL" clId="{E8DC9818-5B73-45E8-803B-AFFE7D2F59D5}" dt="2021-03-21T18:16:23.402" v="470" actId="478"/>
          <ac:picMkLst>
            <pc:docMk/>
            <pc:sldMk cId="2733848418" sldId="277"/>
            <ac:picMk id="6" creationId="{93A96FF1-CB19-4007-A46B-9653DB9381B2}"/>
          </ac:picMkLst>
        </pc:picChg>
        <pc:picChg chg="del">
          <ac:chgData name="N Treacy" userId="b99d48b0-a3a6-4444-9c49-601da6400f08" providerId="ADAL" clId="{E8DC9818-5B73-45E8-803B-AFFE7D2F59D5}" dt="2021-03-21T18:16:26.148" v="471" actId="478"/>
          <ac:picMkLst>
            <pc:docMk/>
            <pc:sldMk cId="2733848418" sldId="277"/>
            <ac:picMk id="7" creationId="{E5A9CB9B-2FA4-4B2F-84F8-67119B003620}"/>
          </ac:picMkLst>
        </pc:picChg>
        <pc:picChg chg="del">
          <ac:chgData name="N Treacy" userId="b99d48b0-a3a6-4444-9c49-601da6400f08" providerId="ADAL" clId="{E8DC9818-5B73-45E8-803B-AFFE7D2F59D5}" dt="2021-03-21T18:16:28.728" v="472" actId="478"/>
          <ac:picMkLst>
            <pc:docMk/>
            <pc:sldMk cId="2733848418" sldId="277"/>
            <ac:picMk id="9" creationId="{0385F8D3-37F3-4A6E-8122-917445B0AD0C}"/>
          </ac:picMkLst>
        </pc:picChg>
        <pc:picChg chg="add mod">
          <ac:chgData name="N Treacy" userId="b99d48b0-a3a6-4444-9c49-601da6400f08" providerId="ADAL" clId="{E8DC9818-5B73-45E8-803B-AFFE7D2F59D5}" dt="2021-03-21T18:08:06.269" v="326" actId="1076"/>
          <ac:picMkLst>
            <pc:docMk/>
            <pc:sldMk cId="2733848418" sldId="277"/>
            <ac:picMk id="10" creationId="{7715D769-4153-4F4A-A24A-EFB8A74BBED3}"/>
          </ac:picMkLst>
        </pc:picChg>
        <pc:picChg chg="del">
          <ac:chgData name="N Treacy" userId="b99d48b0-a3a6-4444-9c49-601da6400f08" providerId="ADAL" clId="{E8DC9818-5B73-45E8-803B-AFFE7D2F59D5}" dt="2021-03-21T18:16:31.117" v="473" actId="478"/>
          <ac:picMkLst>
            <pc:docMk/>
            <pc:sldMk cId="2733848418" sldId="277"/>
            <ac:picMk id="11" creationId="{58411D54-481A-477A-84A0-B844CBBA8565}"/>
          </ac:picMkLst>
        </pc:picChg>
      </pc:sldChg>
      <pc:sldChg chg="addSp delSp del mod">
        <pc:chgData name="N Treacy" userId="b99d48b0-a3a6-4444-9c49-601da6400f08" providerId="ADAL" clId="{E8DC9818-5B73-45E8-803B-AFFE7D2F59D5}" dt="2021-03-21T18:20:37.713" v="487" actId="47"/>
        <pc:sldMkLst>
          <pc:docMk/>
          <pc:sldMk cId="455498505" sldId="278"/>
        </pc:sldMkLst>
        <pc:spChg chg="del">
          <ac:chgData name="N Treacy" userId="b99d48b0-a3a6-4444-9c49-601da6400f08" providerId="ADAL" clId="{E8DC9818-5B73-45E8-803B-AFFE7D2F59D5}" dt="2021-03-21T18:16:43.498" v="474" actId="26606"/>
          <ac:spMkLst>
            <pc:docMk/>
            <pc:sldMk cId="455498505" sldId="278"/>
            <ac:spMk id="8" creationId="{B421CD96-65F6-423B-AAAE-DF8379B20CCD}"/>
          </ac:spMkLst>
        </pc:spChg>
        <pc:graphicFrameChg chg="add">
          <ac:chgData name="N Treacy" userId="b99d48b0-a3a6-4444-9c49-601da6400f08" providerId="ADAL" clId="{E8DC9818-5B73-45E8-803B-AFFE7D2F59D5}" dt="2021-03-21T18:16:43.498" v="474" actId="26606"/>
          <ac:graphicFrameMkLst>
            <pc:docMk/>
            <pc:sldMk cId="455498505" sldId="278"/>
            <ac:graphicFrameMk id="21" creationId="{F9484598-D14D-421C-8137-C48056BC0AA1}"/>
          </ac:graphicFrameMkLst>
        </pc:graphicFrameChg>
        <pc:picChg chg="del">
          <ac:chgData name="N Treacy" userId="b99d48b0-a3a6-4444-9c49-601da6400f08" providerId="ADAL" clId="{E8DC9818-5B73-45E8-803B-AFFE7D2F59D5}" dt="2021-03-21T18:16:45.982" v="475" actId="478"/>
          <ac:picMkLst>
            <pc:docMk/>
            <pc:sldMk cId="455498505" sldId="278"/>
            <ac:picMk id="6" creationId="{93A96FF1-CB19-4007-A46B-9653DB9381B2}"/>
          </ac:picMkLst>
        </pc:picChg>
        <pc:picChg chg="del">
          <ac:chgData name="N Treacy" userId="b99d48b0-a3a6-4444-9c49-601da6400f08" providerId="ADAL" clId="{E8DC9818-5B73-45E8-803B-AFFE7D2F59D5}" dt="2021-03-21T18:16:48.474" v="476" actId="478"/>
          <ac:picMkLst>
            <pc:docMk/>
            <pc:sldMk cId="455498505" sldId="278"/>
            <ac:picMk id="7" creationId="{E5A9CB9B-2FA4-4B2F-84F8-67119B003620}"/>
          </ac:picMkLst>
        </pc:picChg>
        <pc:picChg chg="del">
          <ac:chgData name="N Treacy" userId="b99d48b0-a3a6-4444-9c49-601da6400f08" providerId="ADAL" clId="{E8DC9818-5B73-45E8-803B-AFFE7D2F59D5}" dt="2021-03-21T18:16:50.850" v="477" actId="478"/>
          <ac:picMkLst>
            <pc:docMk/>
            <pc:sldMk cId="455498505" sldId="278"/>
            <ac:picMk id="9" creationId="{0385F8D3-37F3-4A6E-8122-917445B0AD0C}"/>
          </ac:picMkLst>
        </pc:picChg>
        <pc:picChg chg="del">
          <ac:chgData name="N Treacy" userId="b99d48b0-a3a6-4444-9c49-601da6400f08" providerId="ADAL" clId="{E8DC9818-5B73-45E8-803B-AFFE7D2F59D5}" dt="2021-03-21T18:16:53.047" v="478" actId="478"/>
          <ac:picMkLst>
            <pc:docMk/>
            <pc:sldMk cId="455498505" sldId="278"/>
            <ac:picMk id="11" creationId="{58411D54-481A-477A-84A0-B844CBBA8565}"/>
          </ac:picMkLst>
        </pc:picChg>
      </pc:sldChg>
      <pc:sldChg chg="addSp delSp modSp add mod ord">
        <pc:chgData name="N Treacy" userId="b99d48b0-a3a6-4444-9c49-601da6400f08" providerId="ADAL" clId="{E8DC9818-5B73-45E8-803B-AFFE7D2F59D5}" dt="2021-03-22T20:09:03.204" v="2508"/>
        <pc:sldMkLst>
          <pc:docMk/>
          <pc:sldMk cId="2741187865" sldId="278"/>
        </pc:sldMkLst>
        <pc:spChg chg="add del mod">
          <ac:chgData name="N Treacy" userId="b99d48b0-a3a6-4444-9c49-601da6400f08" providerId="ADAL" clId="{E8DC9818-5B73-45E8-803B-AFFE7D2F59D5}" dt="2021-03-21T18:23:52.417" v="506"/>
          <ac:spMkLst>
            <pc:docMk/>
            <pc:sldMk cId="2741187865" sldId="278"/>
            <ac:spMk id="3" creationId="{5CC2CA97-DC49-4F2C-9B54-898680E8A328}"/>
          </ac:spMkLst>
        </pc:spChg>
        <pc:spChg chg="mod">
          <ac:chgData name="N Treacy" userId="b99d48b0-a3a6-4444-9c49-601da6400f08" providerId="ADAL" clId="{E8DC9818-5B73-45E8-803B-AFFE7D2F59D5}" dt="2021-03-21T18:22:42.272" v="501" actId="20577"/>
          <ac:spMkLst>
            <pc:docMk/>
            <pc:sldMk cId="2741187865" sldId="278"/>
            <ac:spMk id="4" creationId="{781EF225-18E8-4D88-97A6-633C435734D5}"/>
          </ac:spMkLst>
        </pc:spChg>
        <pc:spChg chg="add mod">
          <ac:chgData name="N Treacy" userId="b99d48b0-a3a6-4444-9c49-601da6400f08" providerId="ADAL" clId="{E8DC9818-5B73-45E8-803B-AFFE7D2F59D5}" dt="2021-03-21T18:26:21.974" v="520" actId="14100"/>
          <ac:spMkLst>
            <pc:docMk/>
            <pc:sldMk cId="2741187865" sldId="278"/>
            <ac:spMk id="6" creationId="{1D317179-952B-4F40-B275-D542820D08C6}"/>
          </ac:spMkLst>
        </pc:spChg>
        <pc:graphicFrameChg chg="del">
          <ac:chgData name="N Treacy" userId="b99d48b0-a3a6-4444-9c49-601da6400f08" providerId="ADAL" clId="{E8DC9818-5B73-45E8-803B-AFFE7D2F59D5}" dt="2021-03-21T18:21:17.073" v="489" actId="478"/>
          <ac:graphicFrameMkLst>
            <pc:docMk/>
            <pc:sldMk cId="2741187865" sldId="278"/>
            <ac:graphicFrameMk id="21" creationId="{F9484598-D14D-421C-8137-C48056BC0AA1}"/>
          </ac:graphicFrameMkLst>
        </pc:graphicFrameChg>
        <pc:picChg chg="add mod">
          <ac:chgData name="N Treacy" userId="b99d48b0-a3a6-4444-9c49-601da6400f08" providerId="ADAL" clId="{E8DC9818-5B73-45E8-803B-AFFE7D2F59D5}" dt="2021-03-21T18:26:29.232" v="522" actId="1076"/>
          <ac:picMkLst>
            <pc:docMk/>
            <pc:sldMk cId="2741187865" sldId="278"/>
            <ac:picMk id="7" creationId="{F80DB97F-96B9-4E15-9B65-86A40261F895}"/>
          </ac:picMkLst>
        </pc:picChg>
        <pc:picChg chg="add mod">
          <ac:chgData name="N Treacy" userId="b99d48b0-a3a6-4444-9c49-601da6400f08" providerId="ADAL" clId="{E8DC9818-5B73-45E8-803B-AFFE7D2F59D5}" dt="2021-03-21T18:26:36.497" v="525" actId="1076"/>
          <ac:picMkLst>
            <pc:docMk/>
            <pc:sldMk cId="2741187865" sldId="278"/>
            <ac:picMk id="8" creationId="{F064131A-8ED2-41D4-8AAA-7C7335F66A16}"/>
          </ac:picMkLst>
        </pc:picChg>
        <pc:picChg chg="add mod">
          <ac:chgData name="N Treacy" userId="b99d48b0-a3a6-4444-9c49-601da6400f08" providerId="ADAL" clId="{E8DC9818-5B73-45E8-803B-AFFE7D2F59D5}" dt="2021-03-21T18:26:41.416" v="527" actId="14100"/>
          <ac:picMkLst>
            <pc:docMk/>
            <pc:sldMk cId="2741187865" sldId="278"/>
            <ac:picMk id="9" creationId="{09D64AE8-CD22-4C95-A0EF-BE283ECAE595}"/>
          </ac:picMkLst>
        </pc:picChg>
      </pc:sldChg>
      <pc:sldChg chg="addSp delSp modSp new mod setBg">
        <pc:chgData name="N Treacy" userId="b99d48b0-a3a6-4444-9c49-601da6400f08" providerId="ADAL" clId="{E8DC9818-5B73-45E8-803B-AFFE7D2F59D5}" dt="2021-03-21T18:19:06.238" v="486" actId="1076"/>
        <pc:sldMkLst>
          <pc:docMk/>
          <pc:sldMk cId="1272118132" sldId="279"/>
        </pc:sldMkLst>
        <pc:spChg chg="del mod">
          <ac:chgData name="N Treacy" userId="b99d48b0-a3a6-4444-9c49-601da6400f08" providerId="ADAL" clId="{E8DC9818-5B73-45E8-803B-AFFE7D2F59D5}" dt="2021-03-21T18:13:32.753" v="373"/>
          <ac:spMkLst>
            <pc:docMk/>
            <pc:sldMk cId="1272118132" sldId="279"/>
            <ac:spMk id="2" creationId="{0CA0B6C9-B753-4DC8-8232-4D60E31B3971}"/>
          </ac:spMkLst>
        </pc:spChg>
        <pc:spChg chg="mod ord">
          <ac:chgData name="N Treacy" userId="b99d48b0-a3a6-4444-9c49-601da6400f08" providerId="ADAL" clId="{E8DC9818-5B73-45E8-803B-AFFE7D2F59D5}" dt="2021-03-21T18:15:43.558" v="468" actId="26606"/>
          <ac:spMkLst>
            <pc:docMk/>
            <pc:sldMk cId="1272118132" sldId="279"/>
            <ac:spMk id="3" creationId="{16F9D19B-009D-4239-A7B7-A4CC7D8C0D73}"/>
          </ac:spMkLst>
        </pc:spChg>
        <pc:spChg chg="add mod">
          <ac:chgData name="N Treacy" userId="b99d48b0-a3a6-4444-9c49-601da6400f08" providerId="ADAL" clId="{E8DC9818-5B73-45E8-803B-AFFE7D2F59D5}" dt="2021-03-21T18:15:43.558" v="468" actId="26606"/>
          <ac:spMkLst>
            <pc:docMk/>
            <pc:sldMk cId="1272118132" sldId="279"/>
            <ac:spMk id="4" creationId="{58875A58-D720-4B8F-B410-093FFBF45945}"/>
          </ac:spMkLst>
        </pc:spChg>
        <pc:spChg chg="add">
          <ac:chgData name="N Treacy" userId="b99d48b0-a3a6-4444-9c49-601da6400f08" providerId="ADAL" clId="{E8DC9818-5B73-45E8-803B-AFFE7D2F59D5}" dt="2021-03-21T18:15:43.558" v="468" actId="26606"/>
          <ac:spMkLst>
            <pc:docMk/>
            <pc:sldMk cId="1272118132" sldId="279"/>
            <ac:spMk id="10" creationId="{19D32F93-50AC-4C46-A5DB-291C60DDB7BD}"/>
          </ac:spMkLst>
        </pc:spChg>
        <pc:spChg chg="add">
          <ac:chgData name="N Treacy" userId="b99d48b0-a3a6-4444-9c49-601da6400f08" providerId="ADAL" clId="{E8DC9818-5B73-45E8-803B-AFFE7D2F59D5}" dt="2021-03-21T18:15:43.558" v="468" actId="26606"/>
          <ac:spMkLst>
            <pc:docMk/>
            <pc:sldMk cId="1272118132" sldId="279"/>
            <ac:spMk id="12" creationId="{827DC2C4-B485-428A-BF4A-472D2967F47F}"/>
          </ac:spMkLst>
        </pc:spChg>
        <pc:spChg chg="add">
          <ac:chgData name="N Treacy" userId="b99d48b0-a3a6-4444-9c49-601da6400f08" providerId="ADAL" clId="{E8DC9818-5B73-45E8-803B-AFFE7D2F59D5}" dt="2021-03-21T18:15:43.558" v="468" actId="26606"/>
          <ac:spMkLst>
            <pc:docMk/>
            <pc:sldMk cId="1272118132" sldId="279"/>
            <ac:spMk id="14" creationId="{EE04B5EB-F158-4507-90DD-BD23620C7CC9}"/>
          </ac:spMkLst>
        </pc:spChg>
        <pc:picChg chg="add mod">
          <ac:chgData name="N Treacy" userId="b99d48b0-a3a6-4444-9c49-601da6400f08" providerId="ADAL" clId="{E8DC9818-5B73-45E8-803B-AFFE7D2F59D5}" dt="2021-03-21T18:15:43.558" v="468" actId="26606"/>
          <ac:picMkLst>
            <pc:docMk/>
            <pc:sldMk cId="1272118132" sldId="279"/>
            <ac:picMk id="5" creationId="{37C06597-22BA-4E13-80CA-D884E67060D8}"/>
          </ac:picMkLst>
        </pc:picChg>
        <pc:picChg chg="add mod">
          <ac:chgData name="N Treacy" userId="b99d48b0-a3a6-4444-9c49-601da6400f08" providerId="ADAL" clId="{E8DC9818-5B73-45E8-803B-AFFE7D2F59D5}" dt="2021-03-21T18:19:06.238" v="486" actId="1076"/>
          <ac:picMkLst>
            <pc:docMk/>
            <pc:sldMk cId="1272118132" sldId="279"/>
            <ac:picMk id="6" creationId="{2064991A-AB59-4611-8115-5F88EB9448BA}"/>
          </ac:picMkLst>
        </pc:picChg>
      </pc:sldChg>
      <pc:sldChg chg="del">
        <pc:chgData name="N Treacy" userId="b99d48b0-a3a6-4444-9c49-601da6400f08" providerId="ADAL" clId="{E8DC9818-5B73-45E8-803B-AFFE7D2F59D5}" dt="2021-03-21T18:22:46.627" v="502" actId="47"/>
        <pc:sldMkLst>
          <pc:docMk/>
          <pc:sldMk cId="78282404" sldId="280"/>
        </pc:sldMkLst>
      </pc:sldChg>
      <pc:sldChg chg="addSp delSp modSp mod ord">
        <pc:chgData name="N Treacy" userId="b99d48b0-a3a6-4444-9c49-601da6400f08" providerId="ADAL" clId="{E8DC9818-5B73-45E8-803B-AFFE7D2F59D5}" dt="2021-03-21T20:23:12.899" v="1866"/>
        <pc:sldMkLst>
          <pc:docMk/>
          <pc:sldMk cId="2981883874" sldId="280"/>
        </pc:sldMkLst>
        <pc:spChg chg="mod">
          <ac:chgData name="N Treacy" userId="b99d48b0-a3a6-4444-9c49-601da6400f08" providerId="ADAL" clId="{E8DC9818-5B73-45E8-803B-AFFE7D2F59D5}" dt="2021-03-21T18:27:25.922" v="533" actId="20577"/>
          <ac:spMkLst>
            <pc:docMk/>
            <pc:sldMk cId="2981883874" sldId="280"/>
            <ac:spMk id="4" creationId="{781EF225-18E8-4D88-97A6-633C435734D5}"/>
          </ac:spMkLst>
        </pc:spChg>
        <pc:spChg chg="mod">
          <ac:chgData name="N Treacy" userId="b99d48b0-a3a6-4444-9c49-601da6400f08" providerId="ADAL" clId="{E8DC9818-5B73-45E8-803B-AFFE7D2F59D5}" dt="2021-03-21T18:28:13.326" v="536"/>
          <ac:spMkLst>
            <pc:docMk/>
            <pc:sldMk cId="2981883874" sldId="280"/>
            <ac:spMk id="6" creationId="{1D317179-952B-4F40-B275-D542820D08C6}"/>
          </ac:spMkLst>
        </pc:spChg>
        <pc:spChg chg="mod">
          <ac:chgData name="N Treacy" userId="b99d48b0-a3a6-4444-9c49-601da6400f08" providerId="ADAL" clId="{E8DC9818-5B73-45E8-803B-AFFE7D2F59D5}" dt="2021-03-21T18:27:45.651" v="534"/>
          <ac:spMkLst>
            <pc:docMk/>
            <pc:sldMk cId="2981883874" sldId="280"/>
            <ac:spMk id="19" creationId="{EDFD3537-2F30-4EB0-9942-9B47F772F241}"/>
          </ac:spMkLst>
        </pc:spChg>
        <pc:picChg chg="add mod">
          <ac:chgData name="N Treacy" userId="b99d48b0-a3a6-4444-9c49-601da6400f08" providerId="ADAL" clId="{E8DC9818-5B73-45E8-803B-AFFE7D2F59D5}" dt="2021-03-21T18:28:57.950" v="542" actId="1076"/>
          <ac:picMkLst>
            <pc:docMk/>
            <pc:sldMk cId="2981883874" sldId="280"/>
            <ac:picMk id="3" creationId="{4F13627F-611D-4D0C-9D9F-4C4B8D971C5E}"/>
          </ac:picMkLst>
        </pc:picChg>
        <pc:picChg chg="del">
          <ac:chgData name="N Treacy" userId="b99d48b0-a3a6-4444-9c49-601da6400f08" providerId="ADAL" clId="{E8DC9818-5B73-45E8-803B-AFFE7D2F59D5}" dt="2021-03-21T18:28:15.823" v="537" actId="478"/>
          <ac:picMkLst>
            <pc:docMk/>
            <pc:sldMk cId="2981883874" sldId="280"/>
            <ac:picMk id="7" creationId="{F80DB97F-96B9-4E15-9B65-86A40261F895}"/>
          </ac:picMkLst>
        </pc:picChg>
        <pc:picChg chg="del">
          <ac:chgData name="N Treacy" userId="b99d48b0-a3a6-4444-9c49-601da6400f08" providerId="ADAL" clId="{E8DC9818-5B73-45E8-803B-AFFE7D2F59D5}" dt="2021-03-21T18:28:17.902" v="538" actId="478"/>
          <ac:picMkLst>
            <pc:docMk/>
            <pc:sldMk cId="2981883874" sldId="280"/>
            <ac:picMk id="8" creationId="{F064131A-8ED2-41D4-8AAA-7C7335F66A16}"/>
          </ac:picMkLst>
        </pc:picChg>
        <pc:picChg chg="del">
          <ac:chgData name="N Treacy" userId="b99d48b0-a3a6-4444-9c49-601da6400f08" providerId="ADAL" clId="{E8DC9818-5B73-45E8-803B-AFFE7D2F59D5}" dt="2021-03-21T18:28:20.396" v="539" actId="478"/>
          <ac:picMkLst>
            <pc:docMk/>
            <pc:sldMk cId="2981883874" sldId="280"/>
            <ac:picMk id="9" creationId="{09D64AE8-CD22-4C95-A0EF-BE283ECAE595}"/>
          </ac:picMkLst>
        </pc:picChg>
        <pc:picChg chg="del">
          <ac:chgData name="N Treacy" userId="b99d48b0-a3a6-4444-9c49-601da6400f08" providerId="ADAL" clId="{E8DC9818-5B73-45E8-803B-AFFE7D2F59D5}" dt="2021-03-21T18:28:30.647" v="540" actId="478"/>
          <ac:picMkLst>
            <pc:docMk/>
            <pc:sldMk cId="2981883874" sldId="280"/>
            <ac:picMk id="10" creationId="{7715D769-4153-4F4A-A24A-EFB8A74BBED3}"/>
          </ac:picMkLst>
        </pc:picChg>
        <pc:picChg chg="add mod">
          <ac:chgData name="N Treacy" userId="b99d48b0-a3a6-4444-9c49-601da6400f08" providerId="ADAL" clId="{E8DC9818-5B73-45E8-803B-AFFE7D2F59D5}" dt="2021-03-21T18:29:12.236" v="544" actId="1076"/>
          <ac:picMkLst>
            <pc:docMk/>
            <pc:sldMk cId="2981883874" sldId="280"/>
            <ac:picMk id="11" creationId="{43BB04A4-363B-4F7C-B2F4-F6AC82D3DEE0}"/>
          </ac:picMkLst>
        </pc:picChg>
        <pc:picChg chg="add mod">
          <ac:chgData name="N Treacy" userId="b99d48b0-a3a6-4444-9c49-601da6400f08" providerId="ADAL" clId="{E8DC9818-5B73-45E8-803B-AFFE7D2F59D5}" dt="2021-03-21T18:29:28.597" v="546" actId="1076"/>
          <ac:picMkLst>
            <pc:docMk/>
            <pc:sldMk cId="2981883874" sldId="280"/>
            <ac:picMk id="12" creationId="{8ADDE200-5728-4025-A29C-B41BE19A69AE}"/>
          </ac:picMkLst>
        </pc:picChg>
      </pc:sldChg>
      <pc:sldChg chg="addSp delSp modSp new mod setBg">
        <pc:chgData name="N Treacy" userId="b99d48b0-a3a6-4444-9c49-601da6400f08" providerId="ADAL" clId="{E8DC9818-5B73-45E8-803B-AFFE7D2F59D5}" dt="2021-03-22T13:22:57.341" v="2455" actId="1076"/>
        <pc:sldMkLst>
          <pc:docMk/>
          <pc:sldMk cId="954460150" sldId="281"/>
        </pc:sldMkLst>
        <pc:spChg chg="mod">
          <ac:chgData name="N Treacy" userId="b99d48b0-a3a6-4444-9c49-601da6400f08" providerId="ADAL" clId="{E8DC9818-5B73-45E8-803B-AFFE7D2F59D5}" dt="2021-03-21T19:20:17.313" v="1213" actId="26606"/>
          <ac:spMkLst>
            <pc:docMk/>
            <pc:sldMk cId="954460150" sldId="281"/>
            <ac:spMk id="2" creationId="{E0B93125-2251-46AF-B0A3-003A5BABB516}"/>
          </ac:spMkLst>
        </pc:spChg>
        <pc:spChg chg="del mod">
          <ac:chgData name="N Treacy" userId="b99d48b0-a3a6-4444-9c49-601da6400f08" providerId="ADAL" clId="{E8DC9818-5B73-45E8-803B-AFFE7D2F59D5}" dt="2021-03-21T18:43:30.879" v="1039" actId="26606"/>
          <ac:spMkLst>
            <pc:docMk/>
            <pc:sldMk cId="954460150" sldId="281"/>
            <ac:spMk id="3" creationId="{11ABD5B8-329E-4331-A340-E56E02D13D63}"/>
          </ac:spMkLst>
        </pc:spChg>
        <pc:spChg chg="add del">
          <ac:chgData name="N Treacy" userId="b99d48b0-a3a6-4444-9c49-601da6400f08" providerId="ADAL" clId="{E8DC9818-5B73-45E8-803B-AFFE7D2F59D5}" dt="2021-03-21T18:46:55.867" v="1080" actId="26606"/>
          <ac:spMkLst>
            <pc:docMk/>
            <pc:sldMk cId="954460150" sldId="281"/>
            <ac:spMk id="10" creationId="{6C4028FD-8BAA-4A19-BFDE-594D991B7552}"/>
          </ac:spMkLst>
        </pc:spChg>
        <pc:spChg chg="add del">
          <ac:chgData name="N Treacy" userId="b99d48b0-a3a6-4444-9c49-601da6400f08" providerId="ADAL" clId="{E8DC9818-5B73-45E8-803B-AFFE7D2F59D5}" dt="2021-03-21T19:20:17.354" v="1214" actId="26606"/>
          <ac:spMkLst>
            <pc:docMk/>
            <pc:sldMk cId="954460150" sldId="281"/>
            <ac:spMk id="15" creationId="{6C4028FD-8BAA-4A19-BFDE-594D991B7552}"/>
          </ac:spMkLst>
        </pc:spChg>
        <pc:spChg chg="add del">
          <ac:chgData name="N Treacy" userId="b99d48b0-a3a6-4444-9c49-601da6400f08" providerId="ADAL" clId="{E8DC9818-5B73-45E8-803B-AFFE7D2F59D5}" dt="2021-03-21T18:46:55.833" v="1079" actId="26606"/>
          <ac:spMkLst>
            <pc:docMk/>
            <pc:sldMk cId="954460150" sldId="281"/>
            <ac:spMk id="16" creationId="{6C4028FD-8BAA-4A19-BFDE-594D991B7552}"/>
          </ac:spMkLst>
        </pc:spChg>
        <pc:spChg chg="add del">
          <ac:chgData name="N Treacy" userId="b99d48b0-a3a6-4444-9c49-601da6400f08" providerId="ADAL" clId="{E8DC9818-5B73-45E8-803B-AFFE7D2F59D5}" dt="2021-03-21T19:20:17.313" v="1213" actId="26606"/>
          <ac:spMkLst>
            <pc:docMk/>
            <pc:sldMk cId="954460150" sldId="281"/>
            <ac:spMk id="23" creationId="{955A2079-FA98-4876-80F0-72364A7D2EA4}"/>
          </ac:spMkLst>
        </pc:spChg>
        <pc:spChg chg="add">
          <ac:chgData name="N Treacy" userId="b99d48b0-a3a6-4444-9c49-601da6400f08" providerId="ADAL" clId="{E8DC9818-5B73-45E8-803B-AFFE7D2F59D5}" dt="2021-03-21T19:20:17.354" v="1214" actId="26606"/>
          <ac:spMkLst>
            <pc:docMk/>
            <pc:sldMk cId="954460150" sldId="281"/>
            <ac:spMk id="25" creationId="{6C4028FD-8BAA-4A19-BFDE-594D991B7552}"/>
          </ac:spMkLst>
        </pc:spChg>
        <pc:graphicFrameChg chg="add del mod modGraphic">
          <ac:chgData name="N Treacy" userId="b99d48b0-a3a6-4444-9c49-601da6400f08" providerId="ADAL" clId="{E8DC9818-5B73-45E8-803B-AFFE7D2F59D5}" dt="2021-03-21T18:46:55.867" v="1080" actId="26606"/>
          <ac:graphicFrameMkLst>
            <pc:docMk/>
            <pc:sldMk cId="954460150" sldId="281"/>
            <ac:graphicFrameMk id="5" creationId="{07AA8452-451B-443D-8923-3F5D359E0015}"/>
          </ac:graphicFrameMkLst>
        </pc:graphicFrameChg>
        <pc:graphicFrameChg chg="add del">
          <ac:chgData name="N Treacy" userId="b99d48b0-a3a6-4444-9c49-601da6400f08" providerId="ADAL" clId="{E8DC9818-5B73-45E8-803B-AFFE7D2F59D5}" dt="2021-03-21T18:46:55.833" v="1079" actId="26606"/>
          <ac:graphicFrameMkLst>
            <pc:docMk/>
            <pc:sldMk cId="954460150" sldId="281"/>
            <ac:graphicFrameMk id="12" creationId="{E36473A5-0168-4718-AD0F-0A55E6FEA6C2}"/>
          </ac:graphicFrameMkLst>
        </pc:graphicFrameChg>
        <pc:graphicFrameChg chg="add mod modGraphic">
          <ac:chgData name="N Treacy" userId="b99d48b0-a3a6-4444-9c49-601da6400f08" providerId="ADAL" clId="{E8DC9818-5B73-45E8-803B-AFFE7D2F59D5}" dt="2021-03-21T19:20:17.354" v="1214" actId="26606"/>
          <ac:graphicFrameMkLst>
            <pc:docMk/>
            <pc:sldMk cId="954460150" sldId="281"/>
            <ac:graphicFrameMk id="18" creationId="{07AA8452-451B-443D-8923-3F5D359E0015}"/>
          </ac:graphicFrameMkLst>
        </pc:graphicFrameChg>
        <pc:picChg chg="add mod">
          <ac:chgData name="N Treacy" userId="b99d48b0-a3a6-4444-9c49-601da6400f08" providerId="ADAL" clId="{E8DC9818-5B73-45E8-803B-AFFE7D2F59D5}" dt="2021-03-22T13:22:35.276" v="2453" actId="1076"/>
          <ac:picMkLst>
            <pc:docMk/>
            <pc:sldMk cId="954460150" sldId="281"/>
            <ac:picMk id="4" creationId="{2B74AC46-18E8-4EBA-8289-15189FE43D0B}"/>
          </ac:picMkLst>
        </pc:picChg>
        <pc:picChg chg="add mod">
          <ac:chgData name="N Treacy" userId="b99d48b0-a3a6-4444-9c49-601da6400f08" providerId="ADAL" clId="{E8DC9818-5B73-45E8-803B-AFFE7D2F59D5}" dt="2021-03-22T13:22:57.341" v="2455" actId="1076"/>
          <ac:picMkLst>
            <pc:docMk/>
            <pc:sldMk cId="954460150" sldId="281"/>
            <ac:picMk id="6" creationId="{A58A5E10-B12C-4436-AD6A-DCD1233DBF6E}"/>
          </ac:picMkLst>
        </pc:picChg>
      </pc:sldChg>
      <pc:sldChg chg="add del">
        <pc:chgData name="N Treacy" userId="b99d48b0-a3a6-4444-9c49-601da6400f08" providerId="ADAL" clId="{E8DC9818-5B73-45E8-803B-AFFE7D2F59D5}" dt="2021-03-21T20:51:37.447" v="2441" actId="47"/>
        <pc:sldMkLst>
          <pc:docMk/>
          <pc:sldMk cId="949433413" sldId="282"/>
        </pc:sldMkLst>
      </pc:sldChg>
      <pc:sldChg chg="addSp modSp new mod ord setBg">
        <pc:chgData name="N Treacy" userId="b99d48b0-a3a6-4444-9c49-601da6400f08" providerId="ADAL" clId="{E8DC9818-5B73-45E8-803B-AFFE7D2F59D5}" dt="2021-03-21T20:26:13.508" v="1886"/>
        <pc:sldMkLst>
          <pc:docMk/>
          <pc:sldMk cId="2170824727" sldId="283"/>
        </pc:sldMkLst>
        <pc:spChg chg="add">
          <ac:chgData name="N Treacy" userId="b99d48b0-a3a6-4444-9c49-601da6400f08" providerId="ADAL" clId="{E8DC9818-5B73-45E8-803B-AFFE7D2F59D5}" dt="2021-03-21T20:09:55.153" v="1803" actId="26606"/>
          <ac:spMkLst>
            <pc:docMk/>
            <pc:sldMk cId="2170824727" sldId="283"/>
            <ac:spMk id="8" creationId="{A9F529C3-C941-49FD-8C67-82F134F64BDB}"/>
          </ac:spMkLst>
        </pc:spChg>
        <pc:spChg chg="add">
          <ac:chgData name="N Treacy" userId="b99d48b0-a3a6-4444-9c49-601da6400f08" providerId="ADAL" clId="{E8DC9818-5B73-45E8-803B-AFFE7D2F59D5}" dt="2021-03-21T20:09:55.153" v="1803" actId="26606"/>
          <ac:spMkLst>
            <pc:docMk/>
            <pc:sldMk cId="2170824727" sldId="283"/>
            <ac:spMk id="10" creationId="{20586029-32A0-47E5-9AEC-AE3ABA6B94D0}"/>
          </ac:spMkLst>
        </pc:spChg>
        <pc:picChg chg="add mod">
          <ac:chgData name="N Treacy" userId="b99d48b0-a3a6-4444-9c49-601da6400f08" providerId="ADAL" clId="{E8DC9818-5B73-45E8-803B-AFFE7D2F59D5}" dt="2021-03-21T20:09:55.153" v="1803" actId="26606"/>
          <ac:picMkLst>
            <pc:docMk/>
            <pc:sldMk cId="2170824727" sldId="283"/>
            <ac:picMk id="2" creationId="{130D0B36-79F1-4D74-B4AC-8C5701350F26}"/>
          </ac:picMkLst>
        </pc:picChg>
        <pc:picChg chg="add mod">
          <ac:chgData name="N Treacy" userId="b99d48b0-a3a6-4444-9c49-601da6400f08" providerId="ADAL" clId="{E8DC9818-5B73-45E8-803B-AFFE7D2F59D5}" dt="2021-03-21T20:09:55.153" v="1803" actId="26606"/>
          <ac:picMkLst>
            <pc:docMk/>
            <pc:sldMk cId="2170824727" sldId="283"/>
            <ac:picMk id="3" creationId="{73871C0D-B167-4847-B3DA-E401B6C798CE}"/>
          </ac:picMkLst>
        </pc:picChg>
        <pc:cxnChg chg="add">
          <ac:chgData name="N Treacy" userId="b99d48b0-a3a6-4444-9c49-601da6400f08" providerId="ADAL" clId="{E8DC9818-5B73-45E8-803B-AFFE7D2F59D5}" dt="2021-03-21T20:09:55.153" v="1803" actId="26606"/>
          <ac:cxnSpMkLst>
            <pc:docMk/>
            <pc:sldMk cId="2170824727" sldId="283"/>
            <ac:cxnSpMk id="12" creationId="{8C730EAB-A532-4295-A302-FB4B90DB9F5E}"/>
          </ac:cxnSpMkLst>
        </pc:cxnChg>
      </pc:sldChg>
      <pc:sldChg chg="addSp delSp modSp mod ord">
        <pc:chgData name="N Treacy" userId="b99d48b0-a3a6-4444-9c49-601da6400f08" providerId="ADAL" clId="{E8DC9818-5B73-45E8-803B-AFFE7D2F59D5}" dt="2021-03-23T21:57:16.908" v="3136"/>
        <pc:sldMkLst>
          <pc:docMk/>
          <pc:sldMk cId="3419876030" sldId="284"/>
        </pc:sldMkLst>
        <pc:spChg chg="del">
          <ac:chgData name="N Treacy" userId="b99d48b0-a3a6-4444-9c49-601da6400f08" providerId="ADAL" clId="{E8DC9818-5B73-45E8-803B-AFFE7D2F59D5}" dt="2021-03-21T19:39:42.796" v="1664" actId="478"/>
          <ac:spMkLst>
            <pc:docMk/>
            <pc:sldMk cId="3419876030" sldId="284"/>
            <ac:spMk id="8" creationId="{B421CD96-65F6-423B-AAAE-DF8379B20CCD}"/>
          </ac:spMkLst>
        </pc:spChg>
        <pc:spChg chg="mod">
          <ac:chgData name="N Treacy" userId="b99d48b0-a3a6-4444-9c49-601da6400f08" providerId="ADAL" clId="{E8DC9818-5B73-45E8-803B-AFFE7D2F59D5}" dt="2021-03-21T19:33:12.115" v="1565" actId="1076"/>
          <ac:spMkLst>
            <pc:docMk/>
            <pc:sldMk cId="3419876030" sldId="284"/>
            <ac:spMk id="9" creationId="{1C6609C2-1E96-4E73-83FB-A54DD990AC4E}"/>
          </ac:spMkLst>
        </pc:spChg>
        <pc:spChg chg="del">
          <ac:chgData name="N Treacy" userId="b99d48b0-a3a6-4444-9c49-601da6400f08" providerId="ADAL" clId="{E8DC9818-5B73-45E8-803B-AFFE7D2F59D5}" dt="2021-03-21T19:39:45.865" v="1665" actId="478"/>
          <ac:spMkLst>
            <pc:docMk/>
            <pc:sldMk cId="3419876030" sldId="284"/>
            <ac:spMk id="10" creationId="{2ABD3491-B791-495A-BD91-52A79F3985FD}"/>
          </ac:spMkLst>
        </pc:spChg>
        <pc:spChg chg="del">
          <ac:chgData name="N Treacy" userId="b99d48b0-a3a6-4444-9c49-601da6400f08" providerId="ADAL" clId="{E8DC9818-5B73-45E8-803B-AFFE7D2F59D5}" dt="2021-03-21T19:39:39.291" v="1663" actId="478"/>
          <ac:spMkLst>
            <pc:docMk/>
            <pc:sldMk cId="3419876030" sldId="284"/>
            <ac:spMk id="19" creationId="{EDFD3537-2F30-4EB0-9942-9B47F772F241}"/>
          </ac:spMkLst>
        </pc:spChg>
        <pc:picChg chg="add mod">
          <ac:chgData name="N Treacy" userId="b99d48b0-a3a6-4444-9c49-601da6400f08" providerId="ADAL" clId="{E8DC9818-5B73-45E8-803B-AFFE7D2F59D5}" dt="2021-03-21T19:40:36.066" v="1669" actId="1076"/>
          <ac:picMkLst>
            <pc:docMk/>
            <pc:sldMk cId="3419876030" sldId="284"/>
            <ac:picMk id="3" creationId="{ED130440-DEF9-4CF9-A8A3-6E714378FB24}"/>
          </ac:picMkLst>
        </pc:picChg>
      </pc:sldChg>
      <pc:sldChg chg="del">
        <pc:chgData name="N Treacy" userId="b99d48b0-a3a6-4444-9c49-601da6400f08" providerId="ADAL" clId="{E8DC9818-5B73-45E8-803B-AFFE7D2F59D5}" dt="2021-03-21T20:07:50.531" v="1798" actId="47"/>
        <pc:sldMkLst>
          <pc:docMk/>
          <pc:sldMk cId="18555972" sldId="285"/>
        </pc:sldMkLst>
      </pc:sldChg>
      <pc:sldChg chg="addSp delSp modSp del mod ord">
        <pc:chgData name="N Treacy" userId="b99d48b0-a3a6-4444-9c49-601da6400f08" providerId="ADAL" clId="{E8DC9818-5B73-45E8-803B-AFFE7D2F59D5}" dt="2021-03-23T22:34:52.801" v="3295" actId="47"/>
        <pc:sldMkLst>
          <pc:docMk/>
          <pc:sldMk cId="1247543012" sldId="307"/>
        </pc:sldMkLst>
        <pc:spChg chg="del">
          <ac:chgData name="N Treacy" userId="b99d48b0-a3a6-4444-9c49-601da6400f08" providerId="ADAL" clId="{E8DC9818-5B73-45E8-803B-AFFE7D2F59D5}" dt="2021-03-21T20:05:42.817" v="1731" actId="21"/>
          <ac:spMkLst>
            <pc:docMk/>
            <pc:sldMk cId="1247543012" sldId="307"/>
            <ac:spMk id="3" creationId="{65EAF92C-F126-4EC9-BD4E-2A973216F4FA}"/>
          </ac:spMkLst>
        </pc:spChg>
        <pc:spChg chg="add mod">
          <ac:chgData name="N Treacy" userId="b99d48b0-a3a6-4444-9c49-601da6400f08" providerId="ADAL" clId="{E8DC9818-5B73-45E8-803B-AFFE7D2F59D5}" dt="2021-03-21T20:10:20.566" v="1808" actId="14100"/>
          <ac:spMkLst>
            <pc:docMk/>
            <pc:sldMk cId="1247543012" sldId="307"/>
            <ac:spMk id="20" creationId="{8565E482-9178-4DFB-9401-6EDBB65F7EA0}"/>
          </ac:spMkLst>
        </pc:spChg>
      </pc:sldChg>
      <pc:sldChg chg="addSp delSp modSp mod delAnim">
        <pc:chgData name="N Treacy" userId="b99d48b0-a3a6-4444-9c49-601da6400f08" providerId="ADAL" clId="{E8DC9818-5B73-45E8-803B-AFFE7D2F59D5}" dt="2021-03-21T20:40:12.116" v="2399" actId="1076"/>
        <pc:sldMkLst>
          <pc:docMk/>
          <pc:sldMk cId="2833414978" sldId="308"/>
        </pc:sldMkLst>
        <pc:spChg chg="del">
          <ac:chgData name="N Treacy" userId="b99d48b0-a3a6-4444-9c49-601da6400f08" providerId="ADAL" clId="{E8DC9818-5B73-45E8-803B-AFFE7D2F59D5}" dt="2021-03-21T20:39:12.780" v="2348" actId="478"/>
          <ac:spMkLst>
            <pc:docMk/>
            <pc:sldMk cId="2833414978" sldId="308"/>
            <ac:spMk id="4" creationId="{1EF7D6FD-95CF-448B-BE47-470019F391BD}"/>
          </ac:spMkLst>
        </pc:spChg>
        <pc:spChg chg="mod">
          <ac:chgData name="N Treacy" userId="b99d48b0-a3a6-4444-9c49-601da6400f08" providerId="ADAL" clId="{E8DC9818-5B73-45E8-803B-AFFE7D2F59D5}" dt="2021-03-21T20:38:57.090" v="2343" actId="207"/>
          <ac:spMkLst>
            <pc:docMk/>
            <pc:sldMk cId="2833414978" sldId="308"/>
            <ac:spMk id="5" creationId="{FF8E5E02-7AAD-4895-AFE2-C167AE0E3E14}"/>
          </ac:spMkLst>
        </pc:spChg>
        <pc:spChg chg="mod">
          <ac:chgData name="N Treacy" userId="b99d48b0-a3a6-4444-9c49-601da6400f08" providerId="ADAL" clId="{E8DC9818-5B73-45E8-803B-AFFE7D2F59D5}" dt="2021-03-21T20:39:00.416" v="2344" actId="207"/>
          <ac:spMkLst>
            <pc:docMk/>
            <pc:sldMk cId="2833414978" sldId="308"/>
            <ac:spMk id="6" creationId="{0183445E-08A6-4D63-8B2E-B7F06B8B2D23}"/>
          </ac:spMkLst>
        </pc:spChg>
        <pc:spChg chg="mod">
          <ac:chgData name="N Treacy" userId="b99d48b0-a3a6-4444-9c49-601da6400f08" providerId="ADAL" clId="{E8DC9818-5B73-45E8-803B-AFFE7D2F59D5}" dt="2021-03-21T20:39:03.109" v="2345" actId="207"/>
          <ac:spMkLst>
            <pc:docMk/>
            <pc:sldMk cId="2833414978" sldId="308"/>
            <ac:spMk id="7" creationId="{A0368CEC-2A52-42A9-AACE-2B1C1658C09C}"/>
          </ac:spMkLst>
        </pc:spChg>
        <pc:spChg chg="mod">
          <ac:chgData name="N Treacy" userId="b99d48b0-a3a6-4444-9c49-601da6400f08" providerId="ADAL" clId="{E8DC9818-5B73-45E8-803B-AFFE7D2F59D5}" dt="2021-03-21T20:39:05.621" v="2346" actId="207"/>
          <ac:spMkLst>
            <pc:docMk/>
            <pc:sldMk cId="2833414978" sldId="308"/>
            <ac:spMk id="8" creationId="{022DE128-169F-4BDE-B8DD-96AD19DB672A}"/>
          </ac:spMkLst>
        </pc:spChg>
        <pc:spChg chg="mod">
          <ac:chgData name="N Treacy" userId="b99d48b0-a3a6-4444-9c49-601da6400f08" providerId="ADAL" clId="{E8DC9818-5B73-45E8-803B-AFFE7D2F59D5}" dt="2021-03-21T20:39:08.179" v="2347" actId="207"/>
          <ac:spMkLst>
            <pc:docMk/>
            <pc:sldMk cId="2833414978" sldId="308"/>
            <ac:spMk id="9" creationId="{200F7894-3D73-4E37-8D7C-923ADC7B800D}"/>
          </ac:spMkLst>
        </pc:spChg>
        <pc:spChg chg="mod">
          <ac:chgData name="N Treacy" userId="b99d48b0-a3a6-4444-9c49-601da6400f08" providerId="ADAL" clId="{E8DC9818-5B73-45E8-803B-AFFE7D2F59D5}" dt="2021-03-21T20:34:00.823" v="2037" actId="20577"/>
          <ac:spMkLst>
            <pc:docMk/>
            <pc:sldMk cId="2833414978" sldId="308"/>
            <ac:spMk id="15" creationId="{50160A57-F255-44D8-B726-25CBEAE22690}"/>
          </ac:spMkLst>
        </pc:spChg>
        <pc:spChg chg="mod">
          <ac:chgData name="N Treacy" userId="b99d48b0-a3a6-4444-9c49-601da6400f08" providerId="ADAL" clId="{E8DC9818-5B73-45E8-803B-AFFE7D2F59D5}" dt="2021-03-21T20:30:06.965" v="1912" actId="1076"/>
          <ac:spMkLst>
            <pc:docMk/>
            <pc:sldMk cId="2833414978" sldId="308"/>
            <ac:spMk id="16" creationId="{5D6ABD7F-E8F4-4A68-94F4-258350A66EFF}"/>
          </ac:spMkLst>
        </pc:spChg>
        <pc:spChg chg="mod">
          <ac:chgData name="N Treacy" userId="b99d48b0-a3a6-4444-9c49-601da6400f08" providerId="ADAL" clId="{E8DC9818-5B73-45E8-803B-AFFE7D2F59D5}" dt="2021-03-21T20:29:55.200" v="1910" actId="14100"/>
          <ac:spMkLst>
            <pc:docMk/>
            <pc:sldMk cId="2833414978" sldId="308"/>
            <ac:spMk id="18" creationId="{3361C63D-4716-431E-BDE3-A12C86457ED5}"/>
          </ac:spMkLst>
        </pc:spChg>
        <pc:spChg chg="mod">
          <ac:chgData name="N Treacy" userId="b99d48b0-a3a6-4444-9c49-601da6400f08" providerId="ADAL" clId="{E8DC9818-5B73-45E8-803B-AFFE7D2F59D5}" dt="2021-03-21T20:31:28.689" v="1951" actId="120"/>
          <ac:spMkLst>
            <pc:docMk/>
            <pc:sldMk cId="2833414978" sldId="308"/>
            <ac:spMk id="24" creationId="{9F679DB3-42F1-4607-90E6-9507938E0958}"/>
          </ac:spMkLst>
        </pc:spChg>
        <pc:spChg chg="add mod">
          <ac:chgData name="N Treacy" userId="b99d48b0-a3a6-4444-9c49-601da6400f08" providerId="ADAL" clId="{E8DC9818-5B73-45E8-803B-AFFE7D2F59D5}" dt="2021-03-21T20:31:04.047" v="1947" actId="20577"/>
          <ac:spMkLst>
            <pc:docMk/>
            <pc:sldMk cId="2833414978" sldId="308"/>
            <ac:spMk id="25" creationId="{A224E761-2181-40F8-91AA-502ADEE759AE}"/>
          </ac:spMkLst>
        </pc:spChg>
        <pc:spChg chg="del">
          <ac:chgData name="N Treacy" userId="b99d48b0-a3a6-4444-9c49-601da6400f08" providerId="ADAL" clId="{E8DC9818-5B73-45E8-803B-AFFE7D2F59D5}" dt="2021-03-21T20:29:12.644" v="1887" actId="478"/>
          <ac:spMkLst>
            <pc:docMk/>
            <pc:sldMk cId="2833414978" sldId="308"/>
            <ac:spMk id="26" creationId="{7B6924D1-EC31-4CBB-B520-73FDEB7B2711}"/>
          </ac:spMkLst>
        </pc:spChg>
        <pc:spChg chg="add mod">
          <ac:chgData name="N Treacy" userId="b99d48b0-a3a6-4444-9c49-601da6400f08" providerId="ADAL" clId="{E8DC9818-5B73-45E8-803B-AFFE7D2F59D5}" dt="2021-03-21T20:40:12.116" v="2399" actId="1076"/>
          <ac:spMkLst>
            <pc:docMk/>
            <pc:sldMk cId="2833414978" sldId="308"/>
            <ac:spMk id="27" creationId="{2032654C-A37A-4407-B1ED-53B76EDFB42D}"/>
          </ac:spMkLst>
        </pc:spChg>
        <pc:picChg chg="del mod">
          <ac:chgData name="N Treacy" userId="b99d48b0-a3a6-4444-9c49-601da6400f08" providerId="ADAL" clId="{E8DC9818-5B73-45E8-803B-AFFE7D2F59D5}" dt="2021-03-21T20:30:22.497" v="1915" actId="478"/>
          <ac:picMkLst>
            <pc:docMk/>
            <pc:sldMk cId="2833414978" sldId="308"/>
            <ac:picMk id="20" creationId="{42104A16-42DB-4D0B-85C1-B8FCA7E74EE4}"/>
          </ac:picMkLst>
        </pc:picChg>
      </pc:sldChg>
      <pc:sldChg chg="addSp modSp mod">
        <pc:chgData name="N Treacy" userId="b99d48b0-a3a6-4444-9c49-601da6400f08" providerId="ADAL" clId="{E8DC9818-5B73-45E8-803B-AFFE7D2F59D5}" dt="2021-03-22T13:51:30.649" v="2464" actId="2711"/>
        <pc:sldMkLst>
          <pc:docMk/>
          <pc:sldMk cId="1798446995" sldId="309"/>
        </pc:sldMkLst>
        <pc:spChg chg="mod">
          <ac:chgData name="N Treacy" userId="b99d48b0-a3a6-4444-9c49-601da6400f08" providerId="ADAL" clId="{E8DC9818-5B73-45E8-803B-AFFE7D2F59D5}" dt="2021-03-22T13:50:32.823" v="2462" actId="1076"/>
          <ac:spMkLst>
            <pc:docMk/>
            <pc:sldMk cId="1798446995" sldId="309"/>
            <ac:spMk id="2" creationId="{3DE298D0-4F86-4660-874D-9C3F569C9289}"/>
          </ac:spMkLst>
        </pc:spChg>
        <pc:spChg chg="add mod">
          <ac:chgData name="N Treacy" userId="b99d48b0-a3a6-4444-9c49-601da6400f08" providerId="ADAL" clId="{E8DC9818-5B73-45E8-803B-AFFE7D2F59D5}" dt="2021-03-21T20:45:00.392" v="2404" actId="2711"/>
          <ac:spMkLst>
            <pc:docMk/>
            <pc:sldMk cId="1798446995" sldId="309"/>
            <ac:spMk id="6" creationId="{E02DA9D1-9FBC-4C21-B62C-9A2694DD36ED}"/>
          </ac:spMkLst>
        </pc:spChg>
        <pc:graphicFrameChg chg="mod modGraphic">
          <ac:chgData name="N Treacy" userId="b99d48b0-a3a6-4444-9c49-601da6400f08" providerId="ADAL" clId="{E8DC9818-5B73-45E8-803B-AFFE7D2F59D5}" dt="2021-03-21T20:44:32.615" v="2400" actId="2711"/>
          <ac:graphicFrameMkLst>
            <pc:docMk/>
            <pc:sldMk cId="1798446995" sldId="309"/>
            <ac:graphicFrameMk id="4" creationId="{7B86EA88-9C27-4038-9854-E6CE7EFFC882}"/>
          </ac:graphicFrameMkLst>
        </pc:graphicFrameChg>
        <pc:graphicFrameChg chg="add mod modGraphic">
          <ac:chgData name="N Treacy" userId="b99d48b0-a3a6-4444-9c49-601da6400f08" providerId="ADAL" clId="{E8DC9818-5B73-45E8-803B-AFFE7D2F59D5}" dt="2021-03-22T13:51:30.649" v="2464" actId="2711"/>
          <ac:graphicFrameMkLst>
            <pc:docMk/>
            <pc:sldMk cId="1798446995" sldId="309"/>
            <ac:graphicFrameMk id="7" creationId="{BE94E711-4271-42A3-891F-B68EBB19EFF6}"/>
          </ac:graphicFrameMkLst>
        </pc:graphicFrameChg>
      </pc:sldChg>
      <pc:sldChg chg="addSp delSp modSp mod ord">
        <pc:chgData name="N Treacy" userId="b99d48b0-a3a6-4444-9c49-601da6400f08" providerId="ADAL" clId="{E8DC9818-5B73-45E8-803B-AFFE7D2F59D5}" dt="2021-03-23T21:48:36.540" v="2924" actId="1076"/>
        <pc:sldMkLst>
          <pc:docMk/>
          <pc:sldMk cId="3781684164" sldId="310"/>
        </pc:sldMkLst>
        <pc:spChg chg="del">
          <ac:chgData name="N Treacy" userId="b99d48b0-a3a6-4444-9c49-601da6400f08" providerId="ADAL" clId="{E8DC9818-5B73-45E8-803B-AFFE7D2F59D5}" dt="2021-03-21T20:50:07.510" v="2406" actId="478"/>
          <ac:spMkLst>
            <pc:docMk/>
            <pc:sldMk cId="3781684164" sldId="310"/>
            <ac:spMk id="4" creationId="{781EF225-18E8-4D88-97A6-633C435734D5}"/>
          </ac:spMkLst>
        </pc:spChg>
        <pc:spChg chg="mod">
          <ac:chgData name="N Treacy" userId="b99d48b0-a3a6-4444-9c49-601da6400f08" providerId="ADAL" clId="{E8DC9818-5B73-45E8-803B-AFFE7D2F59D5}" dt="2021-03-21T20:50:58.536" v="2434" actId="1076"/>
          <ac:spMkLst>
            <pc:docMk/>
            <pc:sldMk cId="3781684164" sldId="310"/>
            <ac:spMk id="8" creationId="{B421CD96-65F6-423B-AAAE-DF8379B20CCD}"/>
          </ac:spMkLst>
        </pc:spChg>
        <pc:spChg chg="add mod">
          <ac:chgData name="N Treacy" userId="b99d48b0-a3a6-4444-9c49-601da6400f08" providerId="ADAL" clId="{E8DC9818-5B73-45E8-803B-AFFE7D2F59D5}" dt="2021-03-23T21:48:36.540" v="2924" actId="1076"/>
          <ac:spMkLst>
            <pc:docMk/>
            <pc:sldMk cId="3781684164" sldId="310"/>
            <ac:spMk id="9" creationId="{A9A97899-4325-4F31-96F2-7B2F46F7FD39}"/>
          </ac:spMkLst>
        </pc:spChg>
        <pc:spChg chg="mod">
          <ac:chgData name="N Treacy" userId="b99d48b0-a3a6-4444-9c49-601da6400f08" providerId="ADAL" clId="{E8DC9818-5B73-45E8-803B-AFFE7D2F59D5}" dt="2021-03-21T20:51:08.415" v="2436" actId="1076"/>
          <ac:spMkLst>
            <pc:docMk/>
            <pc:sldMk cId="3781684164" sldId="310"/>
            <ac:spMk id="10" creationId="{2ABD3491-B791-495A-BD91-52A79F3985FD}"/>
          </ac:spMkLst>
        </pc:spChg>
        <pc:spChg chg="mod">
          <ac:chgData name="N Treacy" userId="b99d48b0-a3a6-4444-9c49-601da6400f08" providerId="ADAL" clId="{E8DC9818-5B73-45E8-803B-AFFE7D2F59D5}" dt="2021-03-21T20:50:47.755" v="2432" actId="1076"/>
          <ac:spMkLst>
            <pc:docMk/>
            <pc:sldMk cId="3781684164" sldId="310"/>
            <ac:spMk id="19" creationId="{EDFD3537-2F30-4EB0-9942-9B47F772F241}"/>
          </ac:spMkLst>
        </pc:spChg>
        <pc:picChg chg="add mod">
          <ac:chgData name="N Treacy" userId="b99d48b0-a3a6-4444-9c49-601da6400f08" providerId="ADAL" clId="{E8DC9818-5B73-45E8-803B-AFFE7D2F59D5}" dt="2021-03-21T20:51:21.841" v="2438" actId="1076"/>
          <ac:picMkLst>
            <pc:docMk/>
            <pc:sldMk cId="3781684164" sldId="310"/>
            <ac:picMk id="3" creationId="{AE65D977-F23A-478A-8770-624A409A28D4}"/>
          </ac:picMkLst>
        </pc:picChg>
        <pc:picChg chg="add mod">
          <ac:chgData name="N Treacy" userId="b99d48b0-a3a6-4444-9c49-601da6400f08" providerId="ADAL" clId="{E8DC9818-5B73-45E8-803B-AFFE7D2F59D5}" dt="2021-03-21T20:51:34.864" v="2440" actId="1076"/>
          <ac:picMkLst>
            <pc:docMk/>
            <pc:sldMk cId="3781684164" sldId="310"/>
            <ac:picMk id="6" creationId="{63A6F384-72E2-460E-8D6D-A7716EFEB952}"/>
          </ac:picMkLst>
        </pc:picChg>
      </pc:sldChg>
      <pc:sldChg chg="addSp delSp modSp new mod ord">
        <pc:chgData name="N Treacy" userId="b99d48b0-a3a6-4444-9c49-601da6400f08" providerId="ADAL" clId="{E8DC9818-5B73-45E8-803B-AFFE7D2F59D5}" dt="2021-03-23T21:46:44.298" v="2913"/>
        <pc:sldMkLst>
          <pc:docMk/>
          <pc:sldMk cId="2041211548" sldId="311"/>
        </pc:sldMkLst>
        <pc:spChg chg="del">
          <ac:chgData name="N Treacy" userId="b99d48b0-a3a6-4444-9c49-601da6400f08" providerId="ADAL" clId="{E8DC9818-5B73-45E8-803B-AFFE7D2F59D5}" dt="2021-03-22T13:20:17.460" v="2448"/>
          <ac:spMkLst>
            <pc:docMk/>
            <pc:sldMk cId="2041211548" sldId="311"/>
            <ac:spMk id="2" creationId="{ABDD95CF-345A-45FD-AF79-FDBFBB6B509D}"/>
          </ac:spMkLst>
        </pc:spChg>
        <pc:spChg chg="del">
          <ac:chgData name="N Treacy" userId="b99d48b0-a3a6-4444-9c49-601da6400f08" providerId="ADAL" clId="{E8DC9818-5B73-45E8-803B-AFFE7D2F59D5}" dt="2021-03-22T13:20:17.460" v="2448"/>
          <ac:spMkLst>
            <pc:docMk/>
            <pc:sldMk cId="2041211548" sldId="311"/>
            <ac:spMk id="3" creationId="{75C5A3E5-E1E2-49D5-AE85-2C83A181C3CA}"/>
          </ac:spMkLst>
        </pc:spChg>
        <pc:picChg chg="add del mod">
          <ac:chgData name="N Treacy" userId="b99d48b0-a3a6-4444-9c49-601da6400f08" providerId="ADAL" clId="{E8DC9818-5B73-45E8-803B-AFFE7D2F59D5}" dt="2021-03-22T20:07:03.469" v="2500" actId="478"/>
          <ac:picMkLst>
            <pc:docMk/>
            <pc:sldMk cId="2041211548" sldId="311"/>
            <ac:picMk id="4" creationId="{06D8A6E1-41C1-402C-8BBA-16718466F83B}"/>
          </ac:picMkLst>
        </pc:picChg>
        <pc:picChg chg="add mod ord">
          <ac:chgData name="N Treacy" userId="b99d48b0-a3a6-4444-9c49-601da6400f08" providerId="ADAL" clId="{E8DC9818-5B73-45E8-803B-AFFE7D2F59D5}" dt="2021-03-22T20:20:04.567" v="2729" actId="166"/>
          <ac:picMkLst>
            <pc:docMk/>
            <pc:sldMk cId="2041211548" sldId="311"/>
            <ac:picMk id="5" creationId="{F4E22C91-7D9C-4BCA-8428-FAFD17C5C1EB}"/>
          </ac:picMkLst>
        </pc:picChg>
        <pc:picChg chg="add mod">
          <ac:chgData name="N Treacy" userId="b99d48b0-a3a6-4444-9c49-601da6400f08" providerId="ADAL" clId="{E8DC9818-5B73-45E8-803B-AFFE7D2F59D5}" dt="2021-03-22T13:23:15.647" v="2458" actId="1076"/>
          <ac:picMkLst>
            <pc:docMk/>
            <pc:sldMk cId="2041211548" sldId="311"/>
            <ac:picMk id="6" creationId="{9A5008C2-CF43-487C-BA34-BD20EE463600}"/>
          </ac:picMkLst>
        </pc:picChg>
        <pc:picChg chg="add mod">
          <ac:chgData name="N Treacy" userId="b99d48b0-a3a6-4444-9c49-601da6400f08" providerId="ADAL" clId="{E8DC9818-5B73-45E8-803B-AFFE7D2F59D5}" dt="2021-03-22T20:07:24.017" v="2503" actId="1076"/>
          <ac:picMkLst>
            <pc:docMk/>
            <pc:sldMk cId="2041211548" sldId="311"/>
            <ac:picMk id="7" creationId="{BA36E0A2-BBB9-4390-A493-CF4FA4F65B11}"/>
          </ac:picMkLst>
        </pc:picChg>
      </pc:sldChg>
      <pc:sldChg chg="modSp del mod">
        <pc:chgData name="N Treacy" userId="b99d48b0-a3a6-4444-9c49-601da6400f08" providerId="ADAL" clId="{E8DC9818-5B73-45E8-803B-AFFE7D2F59D5}" dt="2021-03-23T21:56:30.480" v="3134" actId="47"/>
        <pc:sldMkLst>
          <pc:docMk/>
          <pc:sldMk cId="753912596" sldId="312"/>
        </pc:sldMkLst>
        <pc:spChg chg="mod">
          <ac:chgData name="N Treacy" userId="b99d48b0-a3a6-4444-9c49-601da6400f08" providerId="ADAL" clId="{E8DC9818-5B73-45E8-803B-AFFE7D2F59D5}" dt="2021-03-23T21:49:44.817" v="2939" actId="20577"/>
          <ac:spMkLst>
            <pc:docMk/>
            <pc:sldMk cId="753912596" sldId="312"/>
            <ac:spMk id="3" creationId="{F57C02EF-6365-CF46-B78A-D7CFFFBA8194}"/>
          </ac:spMkLst>
        </pc:spChg>
      </pc:sldChg>
      <pc:sldChg chg="addSp delSp modSp mod">
        <pc:chgData name="N Treacy" userId="b99d48b0-a3a6-4444-9c49-601da6400f08" providerId="ADAL" clId="{E8DC9818-5B73-45E8-803B-AFFE7D2F59D5}" dt="2021-03-23T21:56:26.743" v="3133" actId="1076"/>
        <pc:sldMkLst>
          <pc:docMk/>
          <pc:sldMk cId="4089641982" sldId="313"/>
        </pc:sldMkLst>
        <pc:spChg chg="mod">
          <ac:chgData name="N Treacy" userId="b99d48b0-a3a6-4444-9c49-601da6400f08" providerId="ADAL" clId="{E8DC9818-5B73-45E8-803B-AFFE7D2F59D5}" dt="2021-03-23T21:49:07.167" v="2938" actId="20577"/>
          <ac:spMkLst>
            <pc:docMk/>
            <pc:sldMk cId="4089641982" sldId="313"/>
            <ac:spMk id="4" creationId="{781EF225-18E8-4D88-97A6-633C435734D5}"/>
          </ac:spMkLst>
        </pc:spChg>
        <pc:spChg chg="mod">
          <ac:chgData name="N Treacy" userId="b99d48b0-a3a6-4444-9c49-601da6400f08" providerId="ADAL" clId="{E8DC9818-5B73-45E8-803B-AFFE7D2F59D5}" dt="2021-03-23T21:56:08.087" v="3131" actId="20577"/>
          <ac:spMkLst>
            <pc:docMk/>
            <pc:sldMk cId="4089641982" sldId="313"/>
            <ac:spMk id="6" creationId="{1D317179-952B-4F40-B275-D542820D08C6}"/>
          </ac:spMkLst>
        </pc:spChg>
        <pc:spChg chg="mod">
          <ac:chgData name="N Treacy" userId="b99d48b0-a3a6-4444-9c49-601da6400f08" providerId="ADAL" clId="{E8DC9818-5B73-45E8-803B-AFFE7D2F59D5}" dt="2021-03-23T21:53:42.951" v="3095" actId="20577"/>
          <ac:spMkLst>
            <pc:docMk/>
            <pc:sldMk cId="4089641982" sldId="313"/>
            <ac:spMk id="19" creationId="{EDFD3537-2F30-4EB0-9942-9B47F772F241}"/>
          </ac:spMkLst>
        </pc:spChg>
        <pc:picChg chg="mod">
          <ac:chgData name="N Treacy" userId="b99d48b0-a3a6-4444-9c49-601da6400f08" providerId="ADAL" clId="{E8DC9818-5B73-45E8-803B-AFFE7D2F59D5}" dt="2021-03-23T21:56:01.804" v="3125" actId="1076"/>
          <ac:picMkLst>
            <pc:docMk/>
            <pc:sldMk cId="4089641982" sldId="313"/>
            <ac:picMk id="3" creationId="{4F13627F-611D-4D0C-9D9F-4C4B8D971C5E}"/>
          </ac:picMkLst>
        </pc:picChg>
        <pc:picChg chg="add mod">
          <ac:chgData name="N Treacy" userId="b99d48b0-a3a6-4444-9c49-601da6400f08" providerId="ADAL" clId="{E8DC9818-5B73-45E8-803B-AFFE7D2F59D5}" dt="2021-03-23T21:55:52.157" v="3122" actId="1076"/>
          <ac:picMkLst>
            <pc:docMk/>
            <pc:sldMk cId="4089641982" sldId="313"/>
            <ac:picMk id="7" creationId="{2CC0B612-B0CC-42B6-9F50-933B04092333}"/>
          </ac:picMkLst>
        </pc:picChg>
        <pc:picChg chg="add mod">
          <ac:chgData name="N Treacy" userId="b99d48b0-a3a6-4444-9c49-601da6400f08" providerId="ADAL" clId="{E8DC9818-5B73-45E8-803B-AFFE7D2F59D5}" dt="2021-03-23T21:56:26.743" v="3133" actId="1076"/>
          <ac:picMkLst>
            <pc:docMk/>
            <pc:sldMk cId="4089641982" sldId="313"/>
            <ac:picMk id="8" creationId="{14C5EE7B-4EA2-4924-8B75-74D2B5CD1FA0}"/>
          </ac:picMkLst>
        </pc:picChg>
        <pc:picChg chg="del">
          <ac:chgData name="N Treacy" userId="b99d48b0-a3a6-4444-9c49-601da6400f08" providerId="ADAL" clId="{E8DC9818-5B73-45E8-803B-AFFE7D2F59D5}" dt="2021-03-23T21:55:57.209" v="3124" actId="478"/>
          <ac:picMkLst>
            <pc:docMk/>
            <pc:sldMk cId="4089641982" sldId="313"/>
            <ac:picMk id="11" creationId="{43BB04A4-363B-4F7C-B2F4-F6AC82D3DEE0}"/>
          </ac:picMkLst>
        </pc:picChg>
        <pc:picChg chg="del">
          <ac:chgData name="N Treacy" userId="b99d48b0-a3a6-4444-9c49-601da6400f08" providerId="ADAL" clId="{E8DC9818-5B73-45E8-803B-AFFE7D2F59D5}" dt="2021-03-23T21:55:54.030" v="3123" actId="478"/>
          <ac:picMkLst>
            <pc:docMk/>
            <pc:sldMk cId="4089641982" sldId="313"/>
            <ac:picMk id="12" creationId="{8ADDE200-5728-4025-A29C-B41BE19A69AE}"/>
          </ac:picMkLst>
        </pc:picChg>
      </pc:sldChg>
      <pc:sldChg chg="addSp delSp modSp new del mod">
        <pc:chgData name="N Treacy" userId="b99d48b0-a3a6-4444-9c49-601da6400f08" providerId="ADAL" clId="{E8DC9818-5B73-45E8-803B-AFFE7D2F59D5}" dt="2021-03-23T21:45:39.936" v="2894" actId="47"/>
        <pc:sldMkLst>
          <pc:docMk/>
          <pc:sldMk cId="351843042" sldId="314"/>
        </pc:sldMkLst>
        <pc:spChg chg="add mod">
          <ac:chgData name="N Treacy" userId="b99d48b0-a3a6-4444-9c49-601da6400f08" providerId="ADAL" clId="{E8DC9818-5B73-45E8-803B-AFFE7D2F59D5}" dt="2021-03-22T20:16:39.979" v="2544" actId="1076"/>
          <ac:spMkLst>
            <pc:docMk/>
            <pc:sldMk cId="351843042" sldId="314"/>
            <ac:spMk id="2" creationId="{CA8E50CF-227A-491B-A28E-4A000521A428}"/>
          </ac:spMkLst>
        </pc:spChg>
        <pc:spChg chg="add del mod">
          <ac:chgData name="N Treacy" userId="b99d48b0-a3a6-4444-9c49-601da6400f08" providerId="ADAL" clId="{E8DC9818-5B73-45E8-803B-AFFE7D2F59D5}" dt="2021-03-22T20:17:09.936" v="2546"/>
          <ac:spMkLst>
            <pc:docMk/>
            <pc:sldMk cId="351843042" sldId="314"/>
            <ac:spMk id="3" creationId="{1A78956B-8815-4CE1-AAE5-9D823E2F6736}"/>
          </ac:spMkLst>
        </pc:spChg>
        <pc:spChg chg="add del mod">
          <ac:chgData name="N Treacy" userId="b99d48b0-a3a6-4444-9c49-601da6400f08" providerId="ADAL" clId="{E8DC9818-5B73-45E8-803B-AFFE7D2F59D5}" dt="2021-03-22T20:17:09.936" v="2546"/>
          <ac:spMkLst>
            <pc:docMk/>
            <pc:sldMk cId="351843042" sldId="314"/>
            <ac:spMk id="4" creationId="{A398B81B-8A5F-4CF5-826B-B34976D94F27}"/>
          </ac:spMkLst>
        </pc:spChg>
        <pc:spChg chg="add del mod">
          <ac:chgData name="N Treacy" userId="b99d48b0-a3a6-4444-9c49-601da6400f08" providerId="ADAL" clId="{E8DC9818-5B73-45E8-803B-AFFE7D2F59D5}" dt="2021-03-22T20:17:13.844" v="2547" actId="478"/>
          <ac:spMkLst>
            <pc:docMk/>
            <pc:sldMk cId="351843042" sldId="314"/>
            <ac:spMk id="5" creationId="{1BCFB63C-C2A7-4B11-8A01-5D0F1B414269}"/>
          </ac:spMkLst>
        </pc:spChg>
        <pc:spChg chg="add mod">
          <ac:chgData name="N Treacy" userId="b99d48b0-a3a6-4444-9c49-601da6400f08" providerId="ADAL" clId="{E8DC9818-5B73-45E8-803B-AFFE7D2F59D5}" dt="2021-03-22T20:19:40.306" v="2727" actId="20577"/>
          <ac:spMkLst>
            <pc:docMk/>
            <pc:sldMk cId="351843042" sldId="314"/>
            <ac:spMk id="6" creationId="{C77228AD-71CF-460A-93AC-FDEC34E30560}"/>
          </ac:spMkLst>
        </pc:spChg>
        <pc:picChg chg="add mod">
          <ac:chgData name="N Treacy" userId="b99d48b0-a3a6-4444-9c49-601da6400f08" providerId="ADAL" clId="{E8DC9818-5B73-45E8-803B-AFFE7D2F59D5}" dt="2021-03-22T20:21:25.226" v="2735" actId="1076"/>
          <ac:picMkLst>
            <pc:docMk/>
            <pc:sldMk cId="351843042" sldId="314"/>
            <ac:picMk id="7" creationId="{01C07B74-E097-494B-8A14-B03EB6F51048}"/>
          </ac:picMkLst>
        </pc:picChg>
        <pc:picChg chg="add mod">
          <ac:chgData name="N Treacy" userId="b99d48b0-a3a6-4444-9c49-601da6400f08" providerId="ADAL" clId="{E8DC9818-5B73-45E8-803B-AFFE7D2F59D5}" dt="2021-03-22T20:20:59.460" v="2734" actId="1076"/>
          <ac:picMkLst>
            <pc:docMk/>
            <pc:sldMk cId="351843042" sldId="314"/>
            <ac:picMk id="8" creationId="{363426FE-9A5D-43D9-B561-49A7DB023EBA}"/>
          </ac:picMkLst>
        </pc:picChg>
      </pc:sldChg>
      <pc:sldChg chg="addSp delSp modSp new mod ord">
        <pc:chgData name="N Treacy" userId="b99d48b0-a3a6-4444-9c49-601da6400f08" providerId="ADAL" clId="{E8DC9818-5B73-45E8-803B-AFFE7D2F59D5}" dt="2021-03-23T21:46:15.833" v="2911"/>
        <pc:sldMkLst>
          <pc:docMk/>
          <pc:sldMk cId="390227957" sldId="315"/>
        </pc:sldMkLst>
        <pc:spChg chg="del">
          <ac:chgData name="N Treacy" userId="b99d48b0-a3a6-4444-9c49-601da6400f08" providerId="ADAL" clId="{E8DC9818-5B73-45E8-803B-AFFE7D2F59D5}" dt="2021-03-22T20:22:11.978" v="2737"/>
          <ac:spMkLst>
            <pc:docMk/>
            <pc:sldMk cId="390227957" sldId="315"/>
            <ac:spMk id="2" creationId="{00E3B6BB-296A-45E6-96DF-6B2C2A74A6F4}"/>
          </ac:spMkLst>
        </pc:spChg>
        <pc:spChg chg="del">
          <ac:chgData name="N Treacy" userId="b99d48b0-a3a6-4444-9c49-601da6400f08" providerId="ADAL" clId="{E8DC9818-5B73-45E8-803B-AFFE7D2F59D5}" dt="2021-03-22T20:22:11.978" v="2737"/>
          <ac:spMkLst>
            <pc:docMk/>
            <pc:sldMk cId="390227957" sldId="315"/>
            <ac:spMk id="3" creationId="{DD475664-631C-48D5-997E-2DA073FD5E25}"/>
          </ac:spMkLst>
        </pc:spChg>
        <pc:spChg chg="add mod">
          <ac:chgData name="N Treacy" userId="b99d48b0-a3a6-4444-9c49-601da6400f08" providerId="ADAL" clId="{E8DC9818-5B73-45E8-803B-AFFE7D2F59D5}" dt="2021-03-23T21:46:00.786" v="2909" actId="20577"/>
          <ac:spMkLst>
            <pc:docMk/>
            <pc:sldMk cId="390227957" sldId="315"/>
            <ac:spMk id="6" creationId="{FBFB6336-69CA-4A7A-BE22-E091E16FFC99}"/>
          </ac:spMkLst>
        </pc:spChg>
        <pc:spChg chg="add del mod">
          <ac:chgData name="N Treacy" userId="b99d48b0-a3a6-4444-9c49-601da6400f08" providerId="ADAL" clId="{E8DC9818-5B73-45E8-803B-AFFE7D2F59D5}" dt="2021-03-22T20:23:34.963" v="2769" actId="478"/>
          <ac:spMkLst>
            <pc:docMk/>
            <pc:sldMk cId="390227957" sldId="315"/>
            <ac:spMk id="7" creationId="{F5B393A3-127D-4E16-85F3-F90B7A4C90AF}"/>
          </ac:spMkLst>
        </pc:spChg>
        <pc:spChg chg="add mod">
          <ac:chgData name="N Treacy" userId="b99d48b0-a3a6-4444-9c49-601da6400f08" providerId="ADAL" clId="{E8DC9818-5B73-45E8-803B-AFFE7D2F59D5}" dt="2021-03-22T20:24:39.049" v="2893" actId="20577"/>
          <ac:spMkLst>
            <pc:docMk/>
            <pc:sldMk cId="390227957" sldId="315"/>
            <ac:spMk id="8" creationId="{8AE12BB6-D403-4733-965D-ED0066EC0D99}"/>
          </ac:spMkLst>
        </pc:spChg>
        <pc:picChg chg="add mod">
          <ac:chgData name="N Treacy" userId="b99d48b0-a3a6-4444-9c49-601da6400f08" providerId="ADAL" clId="{E8DC9818-5B73-45E8-803B-AFFE7D2F59D5}" dt="2021-03-22T20:22:15.133" v="2738" actId="1076"/>
          <ac:picMkLst>
            <pc:docMk/>
            <pc:sldMk cId="390227957" sldId="315"/>
            <ac:picMk id="4" creationId="{90E56E17-991E-4E44-BE31-41E7BF973494}"/>
          </ac:picMkLst>
        </pc:picChg>
        <pc:picChg chg="add mod">
          <ac:chgData name="N Treacy" userId="b99d48b0-a3a6-4444-9c49-601da6400f08" providerId="ADAL" clId="{E8DC9818-5B73-45E8-803B-AFFE7D2F59D5}" dt="2021-03-22T20:22:28.937" v="2740" actId="1076"/>
          <ac:picMkLst>
            <pc:docMk/>
            <pc:sldMk cId="390227957" sldId="315"/>
            <ac:picMk id="5" creationId="{DD1D072A-4300-46A9-A17E-2BD75FD6B28A}"/>
          </ac:picMkLst>
        </pc:picChg>
      </pc:sldChg>
      <pc:sldChg chg="add">
        <pc:chgData name="N Treacy" userId="b99d48b0-a3a6-4444-9c49-601da6400f08" providerId="ADAL" clId="{E8DC9818-5B73-45E8-803B-AFFE7D2F59D5}" dt="2021-03-23T21:47:59.486" v="2918"/>
        <pc:sldMkLst>
          <pc:docMk/>
          <pc:sldMk cId="1350244061" sldId="316"/>
        </pc:sldMkLst>
      </pc:sldChg>
      <pc:sldChg chg="addSp delSp modSp mod">
        <pc:chgData name="N Treacy" userId="b99d48b0-a3a6-4444-9c49-601da6400f08" providerId="ADAL" clId="{E8DC9818-5B73-45E8-803B-AFFE7D2F59D5}" dt="2021-03-23T22:07:02.883" v="3293" actId="1076"/>
        <pc:sldMkLst>
          <pc:docMk/>
          <pc:sldMk cId="560379143" sldId="317"/>
        </pc:sldMkLst>
        <pc:spChg chg="mod">
          <ac:chgData name="N Treacy" userId="b99d48b0-a3a6-4444-9c49-601da6400f08" providerId="ADAL" clId="{E8DC9818-5B73-45E8-803B-AFFE7D2F59D5}" dt="2021-03-23T21:57:56.525" v="3182" actId="1076"/>
          <ac:spMkLst>
            <pc:docMk/>
            <pc:sldMk cId="560379143" sldId="317"/>
            <ac:spMk id="9" creationId="{1C6609C2-1E96-4E73-83FB-A54DD990AC4E}"/>
          </ac:spMkLst>
        </pc:spChg>
        <pc:graphicFrameChg chg="add mod modGraphic">
          <ac:chgData name="N Treacy" userId="b99d48b0-a3a6-4444-9c49-601da6400f08" providerId="ADAL" clId="{E8DC9818-5B73-45E8-803B-AFFE7D2F59D5}" dt="2021-03-23T22:07:02.883" v="3293" actId="1076"/>
          <ac:graphicFrameMkLst>
            <pc:docMk/>
            <pc:sldMk cId="560379143" sldId="317"/>
            <ac:graphicFrameMk id="8" creationId="{EC2591D0-F6E6-4EBA-A3A1-6C336E436DA0}"/>
          </ac:graphicFrameMkLst>
        </pc:graphicFrameChg>
        <pc:picChg chg="del">
          <ac:chgData name="N Treacy" userId="b99d48b0-a3a6-4444-9c49-601da6400f08" providerId="ADAL" clId="{E8DC9818-5B73-45E8-803B-AFFE7D2F59D5}" dt="2021-03-23T21:58:36.495" v="3183" actId="478"/>
          <ac:picMkLst>
            <pc:docMk/>
            <pc:sldMk cId="560379143" sldId="317"/>
            <ac:picMk id="3" creationId="{ED130440-DEF9-4CF9-A8A3-6E714378FB24}"/>
          </ac:picMkLst>
        </pc:picChg>
        <pc:picChg chg="ord">
          <ac:chgData name="N Treacy" userId="b99d48b0-a3a6-4444-9c49-601da6400f08" providerId="ADAL" clId="{E8DC9818-5B73-45E8-803B-AFFE7D2F59D5}" dt="2021-03-23T22:06:46.437" v="3291" actId="166"/>
          <ac:picMkLst>
            <pc:docMk/>
            <pc:sldMk cId="560379143" sldId="317"/>
            <ac:picMk id="5" creationId="{FBA755ED-7CA4-4FBB-95FF-44D023677442}"/>
          </ac:picMkLst>
        </pc:picChg>
        <pc:picChg chg="del">
          <ac:chgData name="N Treacy" userId="b99d48b0-a3a6-4444-9c49-601da6400f08" providerId="ADAL" clId="{E8DC9818-5B73-45E8-803B-AFFE7D2F59D5}" dt="2021-03-23T21:58:42.292" v="3185" actId="478"/>
          <ac:picMkLst>
            <pc:docMk/>
            <pc:sldMk cId="560379143" sldId="317"/>
            <ac:picMk id="7" creationId="{F07FE236-30DA-47B5-9B71-0753F31509F5}"/>
          </ac:picMkLst>
        </pc:picChg>
        <pc:picChg chg="del">
          <ac:chgData name="N Treacy" userId="b99d48b0-a3a6-4444-9c49-601da6400f08" providerId="ADAL" clId="{E8DC9818-5B73-45E8-803B-AFFE7D2F59D5}" dt="2021-03-23T21:58:39.810" v="3184" actId="478"/>
          <ac:picMkLst>
            <pc:docMk/>
            <pc:sldMk cId="560379143" sldId="317"/>
            <ac:picMk id="11" creationId="{0CCAEED1-9198-4403-8749-CF81748DE92A}"/>
          </ac:picMkLst>
        </pc:picChg>
      </pc:sldChg>
      <pc:sldChg chg="modSp">
        <pc:chgData name="N Treacy" userId="b99d48b0-a3a6-4444-9c49-601da6400f08" providerId="ADAL" clId="{E8DC9818-5B73-45E8-803B-AFFE7D2F59D5}" dt="2021-03-23T22:36:40.202" v="3311" actId="207"/>
        <pc:sldMkLst>
          <pc:docMk/>
          <pc:sldMk cId="1378846638" sldId="318"/>
        </pc:sldMkLst>
        <pc:spChg chg="mod">
          <ac:chgData name="N Treacy" userId="b99d48b0-a3a6-4444-9c49-601da6400f08" providerId="ADAL" clId="{E8DC9818-5B73-45E8-803B-AFFE7D2F59D5}" dt="2021-03-23T22:36:40.202" v="3311" actId="207"/>
          <ac:spMkLst>
            <pc:docMk/>
            <pc:sldMk cId="1378846638" sldId="318"/>
            <ac:spMk id="4" creationId="{C3BA978C-857C-401E-AB3A-2394BF6CCC16}"/>
          </ac:spMkLst>
        </pc:spChg>
        <pc:spChg chg="mod">
          <ac:chgData name="N Treacy" userId="b99d48b0-a3a6-4444-9c49-601da6400f08" providerId="ADAL" clId="{E8DC9818-5B73-45E8-803B-AFFE7D2F59D5}" dt="2021-03-23T22:36:14.086" v="3305" actId="207"/>
          <ac:spMkLst>
            <pc:docMk/>
            <pc:sldMk cId="1378846638" sldId="318"/>
            <ac:spMk id="6" creationId="{847DBE92-EEDC-4BA6-BC7E-57A5A1387186}"/>
          </ac:spMkLst>
        </pc:spChg>
        <pc:spChg chg="mod">
          <ac:chgData name="N Treacy" userId="b99d48b0-a3a6-4444-9c49-601da6400f08" providerId="ADAL" clId="{E8DC9818-5B73-45E8-803B-AFFE7D2F59D5}" dt="2021-03-23T22:36:06.588" v="3304" actId="207"/>
          <ac:spMkLst>
            <pc:docMk/>
            <pc:sldMk cId="1378846638" sldId="318"/>
            <ac:spMk id="8" creationId="{01990B72-86D6-4239-9194-DD022F386468}"/>
          </ac:spMkLst>
        </pc:spChg>
        <pc:spChg chg="mod">
          <ac:chgData name="N Treacy" userId="b99d48b0-a3a6-4444-9c49-601da6400f08" providerId="ADAL" clId="{E8DC9818-5B73-45E8-803B-AFFE7D2F59D5}" dt="2021-03-23T22:36:02.078" v="3303" actId="207"/>
          <ac:spMkLst>
            <pc:docMk/>
            <pc:sldMk cId="1378846638" sldId="318"/>
            <ac:spMk id="18" creationId="{6E7CE575-400D-4D3B-82D9-AE0709FB6985}"/>
          </ac:spMkLst>
        </pc:spChg>
        <pc:spChg chg="mod">
          <ac:chgData name="N Treacy" userId="b99d48b0-a3a6-4444-9c49-601da6400f08" providerId="ADAL" clId="{E8DC9818-5B73-45E8-803B-AFFE7D2F59D5}" dt="2021-03-23T22:35:56.646" v="3302" actId="207"/>
          <ac:spMkLst>
            <pc:docMk/>
            <pc:sldMk cId="1378846638" sldId="318"/>
            <ac:spMk id="19" creationId="{2F6CEA99-5537-4140-B550-68B7D5C44BF8}"/>
          </ac:spMkLst>
        </pc:spChg>
        <pc:spChg chg="mod">
          <ac:chgData name="N Treacy" userId="b99d48b0-a3a6-4444-9c49-601da6400f08" providerId="ADAL" clId="{E8DC9818-5B73-45E8-803B-AFFE7D2F59D5}" dt="2021-03-23T22:35:49.263" v="3301" actId="207"/>
          <ac:spMkLst>
            <pc:docMk/>
            <pc:sldMk cId="1378846638" sldId="318"/>
            <ac:spMk id="20" creationId="{D1A8ACCD-55F8-47B0-9B17-505486B6D4A4}"/>
          </ac:spMkLst>
        </pc:spChg>
        <pc:spChg chg="mod">
          <ac:chgData name="N Treacy" userId="b99d48b0-a3a6-4444-9c49-601da6400f08" providerId="ADAL" clId="{E8DC9818-5B73-45E8-803B-AFFE7D2F59D5}" dt="2021-03-23T22:36:33.595" v="3309" actId="207"/>
          <ac:spMkLst>
            <pc:docMk/>
            <pc:sldMk cId="1378846638" sldId="318"/>
            <ac:spMk id="21" creationId="{661C4327-D4FA-437D-A163-8961A5BB4521}"/>
          </ac:spMkLst>
        </pc:spChg>
        <pc:spChg chg="mod">
          <ac:chgData name="N Treacy" userId="b99d48b0-a3a6-4444-9c49-601da6400f08" providerId="ADAL" clId="{E8DC9818-5B73-45E8-803B-AFFE7D2F59D5}" dt="2021-03-23T22:36:25.426" v="3307" actId="207"/>
          <ac:spMkLst>
            <pc:docMk/>
            <pc:sldMk cId="1378846638" sldId="318"/>
            <ac:spMk id="22" creationId="{E7C9F734-3FA8-46FA-9FFE-ECA9D7D5456B}"/>
          </ac:spMkLst>
        </pc:sp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ata3.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4.png"/><Relationship Id="rId7" Type="http://schemas.openxmlformats.org/officeDocument/2006/relationships/image" Target="../media/image3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19.svg"/><Relationship Id="rId4" Type="http://schemas.openxmlformats.org/officeDocument/2006/relationships/image" Target="../media/image35.svg"/><Relationship Id="rId9" Type="http://schemas.openxmlformats.org/officeDocument/2006/relationships/image" Target="../media/image18.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rawing3.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4.png"/><Relationship Id="rId7" Type="http://schemas.openxmlformats.org/officeDocument/2006/relationships/image" Target="../media/image3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19.svg"/><Relationship Id="rId4" Type="http://schemas.openxmlformats.org/officeDocument/2006/relationships/image" Target="../media/image35.svg"/><Relationship Id="rId9"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B91D34-375D-4ED5-BF71-B9504A93AA19}" type="doc">
      <dgm:prSet loTypeId="urn:microsoft.com/office/officeart/2016/7/layout/BasicTimeline" loCatId="process" qsTypeId="urn:microsoft.com/office/officeart/2005/8/quickstyle/simple1" qsCatId="simple" csTypeId="urn:microsoft.com/office/officeart/2005/8/colors/accent3_2" csCatId="accent3" phldr="1"/>
      <dgm:spPr/>
      <dgm:t>
        <a:bodyPr/>
        <a:lstStyle/>
        <a:p>
          <a:endParaRPr lang="en-US"/>
        </a:p>
      </dgm:t>
    </dgm:pt>
    <dgm:pt modelId="{57EF603B-3C18-43B6-A313-3E8DC006DF2D}">
      <dgm:prSet/>
      <dgm:spPr/>
      <dgm:t>
        <a:bodyPr/>
        <a:lstStyle/>
        <a:p>
          <a:pPr>
            <a:defRPr b="1"/>
          </a:pPr>
          <a:r>
            <a:rPr lang="en-US"/>
            <a:t>15 Mar. 2021</a:t>
          </a:r>
        </a:p>
      </dgm:t>
    </dgm:pt>
    <dgm:pt modelId="{91C4E2D7-8A39-43D1-89E5-B259DECAD277}" type="parTrans" cxnId="{62A62C4A-F89E-423E-BCD2-BDA6B2274100}">
      <dgm:prSet/>
      <dgm:spPr/>
      <dgm:t>
        <a:bodyPr/>
        <a:lstStyle/>
        <a:p>
          <a:endParaRPr lang="en-US"/>
        </a:p>
      </dgm:t>
    </dgm:pt>
    <dgm:pt modelId="{8A51F853-F751-4962-A3D8-501F0D7A5FC0}" type="sibTrans" cxnId="{62A62C4A-F89E-423E-BCD2-BDA6B2274100}">
      <dgm:prSet/>
      <dgm:spPr/>
      <dgm:t>
        <a:bodyPr/>
        <a:lstStyle/>
        <a:p>
          <a:endParaRPr lang="en-US"/>
        </a:p>
      </dgm:t>
    </dgm:pt>
    <dgm:pt modelId="{55D314CF-C510-43C5-BCD4-3CCE79364D34}">
      <dgm:prSet/>
      <dgm:spPr/>
      <dgm:t>
        <a:bodyPr/>
        <a:lstStyle/>
        <a:p>
          <a:r>
            <a:rPr lang="en-US"/>
            <a:t>In class assessments begin</a:t>
          </a:r>
        </a:p>
      </dgm:t>
    </dgm:pt>
    <dgm:pt modelId="{4958A6AA-40DF-4110-A09B-22C9B6120B10}" type="parTrans" cxnId="{A9C8BC4D-631C-40F1-AE53-FABDFE1E5501}">
      <dgm:prSet/>
      <dgm:spPr/>
      <dgm:t>
        <a:bodyPr/>
        <a:lstStyle/>
        <a:p>
          <a:endParaRPr lang="en-US"/>
        </a:p>
      </dgm:t>
    </dgm:pt>
    <dgm:pt modelId="{5F58B257-5FBA-4574-984D-B4B0FB9F3B89}" type="sibTrans" cxnId="{A9C8BC4D-631C-40F1-AE53-FABDFE1E5501}">
      <dgm:prSet/>
      <dgm:spPr/>
      <dgm:t>
        <a:bodyPr/>
        <a:lstStyle/>
        <a:p>
          <a:endParaRPr lang="en-US"/>
        </a:p>
      </dgm:t>
    </dgm:pt>
    <dgm:pt modelId="{8C6B28CB-375B-45CD-B0D0-74EC35E2EC3D}">
      <dgm:prSet/>
      <dgm:spPr/>
      <dgm:t>
        <a:bodyPr/>
        <a:lstStyle/>
        <a:p>
          <a:pPr>
            <a:defRPr b="1"/>
          </a:pPr>
          <a:r>
            <a:rPr lang="en-US"/>
            <a:t>23 Mar. 2021</a:t>
          </a:r>
        </a:p>
      </dgm:t>
    </dgm:pt>
    <dgm:pt modelId="{F7B8A672-E671-4088-8F22-93558459CD2A}" type="parTrans" cxnId="{FCEBD7AA-36D1-4D67-9F08-A8BFC5468AE6}">
      <dgm:prSet/>
      <dgm:spPr/>
      <dgm:t>
        <a:bodyPr/>
        <a:lstStyle/>
        <a:p>
          <a:endParaRPr lang="en-US"/>
        </a:p>
      </dgm:t>
    </dgm:pt>
    <dgm:pt modelId="{33C17CD7-063C-48F8-8155-2AC746D0FBE4}" type="sibTrans" cxnId="{FCEBD7AA-36D1-4D67-9F08-A8BFC5468AE6}">
      <dgm:prSet/>
      <dgm:spPr/>
      <dgm:t>
        <a:bodyPr/>
        <a:lstStyle/>
        <a:p>
          <a:endParaRPr lang="en-US"/>
        </a:p>
      </dgm:t>
    </dgm:pt>
    <dgm:pt modelId="{D59E31CB-F035-4E92-9748-8B404D29C45A}">
      <dgm:prSet/>
      <dgm:spPr/>
      <dgm:t>
        <a:bodyPr/>
        <a:lstStyle/>
        <a:p>
          <a:r>
            <a:rPr lang="en-US"/>
            <a:t>All subjects release details of 		assessments</a:t>
          </a:r>
        </a:p>
      </dgm:t>
    </dgm:pt>
    <dgm:pt modelId="{8C253380-0D5B-47F9-B0F2-1B753CFD2EFE}" type="parTrans" cxnId="{BBA4C7E3-CFC7-4EFB-B03A-281460EA99F3}">
      <dgm:prSet/>
      <dgm:spPr/>
      <dgm:t>
        <a:bodyPr/>
        <a:lstStyle/>
        <a:p>
          <a:endParaRPr lang="en-US"/>
        </a:p>
      </dgm:t>
    </dgm:pt>
    <dgm:pt modelId="{B7CC67AE-EDE7-4C80-9CC8-364D28F92A44}" type="sibTrans" cxnId="{BBA4C7E3-CFC7-4EFB-B03A-281460EA99F3}">
      <dgm:prSet/>
      <dgm:spPr/>
      <dgm:t>
        <a:bodyPr/>
        <a:lstStyle/>
        <a:p>
          <a:endParaRPr lang="en-US"/>
        </a:p>
      </dgm:t>
    </dgm:pt>
    <dgm:pt modelId="{F29E0A2B-402A-4B64-8017-D6176AFD6387}">
      <dgm:prSet/>
      <dgm:spPr/>
      <dgm:t>
        <a:bodyPr/>
        <a:lstStyle/>
        <a:p>
          <a:pPr>
            <a:defRPr b="1"/>
          </a:pPr>
          <a:r>
            <a:rPr lang="en-US"/>
            <a:t>29 Mar. – 13 Apr. 2021</a:t>
          </a:r>
        </a:p>
      </dgm:t>
    </dgm:pt>
    <dgm:pt modelId="{7E61D3CF-2148-4819-AB72-2EB0DCA5955C}" type="parTrans" cxnId="{9015FDEA-3F47-4A58-A582-DFF3BC3DEE81}">
      <dgm:prSet/>
      <dgm:spPr/>
      <dgm:t>
        <a:bodyPr/>
        <a:lstStyle/>
        <a:p>
          <a:endParaRPr lang="en-US"/>
        </a:p>
      </dgm:t>
    </dgm:pt>
    <dgm:pt modelId="{E41BECF0-72DD-436D-82F4-F842E7EA7CB2}" type="sibTrans" cxnId="{9015FDEA-3F47-4A58-A582-DFF3BC3DEE81}">
      <dgm:prSet/>
      <dgm:spPr/>
      <dgm:t>
        <a:bodyPr/>
        <a:lstStyle/>
        <a:p>
          <a:endParaRPr lang="en-US"/>
        </a:p>
      </dgm:t>
    </dgm:pt>
    <dgm:pt modelId="{50DD6CE3-AAE8-4DA1-BD8C-DA3805B0D371}">
      <dgm:prSet/>
      <dgm:spPr/>
      <dgm:t>
        <a:bodyPr/>
        <a:lstStyle/>
        <a:p>
          <a:r>
            <a:rPr lang="en-US"/>
            <a:t>Easter Break</a:t>
          </a:r>
        </a:p>
      </dgm:t>
    </dgm:pt>
    <dgm:pt modelId="{E680F906-E55F-4C40-A4E4-2DB679483909}" type="parTrans" cxnId="{EF4F0429-C501-4A21-966B-D81B741A44CA}">
      <dgm:prSet/>
      <dgm:spPr/>
      <dgm:t>
        <a:bodyPr/>
        <a:lstStyle/>
        <a:p>
          <a:endParaRPr lang="en-US"/>
        </a:p>
      </dgm:t>
    </dgm:pt>
    <dgm:pt modelId="{440DC2D8-1DE8-44D5-920B-564B525A637E}" type="sibTrans" cxnId="{EF4F0429-C501-4A21-966B-D81B741A44CA}">
      <dgm:prSet/>
      <dgm:spPr/>
      <dgm:t>
        <a:bodyPr/>
        <a:lstStyle/>
        <a:p>
          <a:endParaRPr lang="en-US"/>
        </a:p>
      </dgm:t>
    </dgm:pt>
    <dgm:pt modelId="{AFEF83BC-0315-4C70-A63F-ACDB982149D2}">
      <dgm:prSet/>
      <dgm:spPr/>
      <dgm:t>
        <a:bodyPr/>
        <a:lstStyle/>
        <a:p>
          <a:pPr>
            <a:defRPr b="1"/>
          </a:pPr>
          <a:r>
            <a:rPr lang="en-US"/>
            <a:t>14 Apr.</a:t>
          </a:r>
        </a:p>
      </dgm:t>
    </dgm:pt>
    <dgm:pt modelId="{9DD78F27-5183-4049-BC90-CAEF713E8332}" type="parTrans" cxnId="{950068E2-A412-4366-B713-CF5299114474}">
      <dgm:prSet/>
      <dgm:spPr/>
      <dgm:t>
        <a:bodyPr/>
        <a:lstStyle/>
        <a:p>
          <a:endParaRPr lang="en-US"/>
        </a:p>
      </dgm:t>
    </dgm:pt>
    <dgm:pt modelId="{164235ED-8358-48C5-A20F-17E9D1F92FA1}" type="sibTrans" cxnId="{950068E2-A412-4366-B713-CF5299114474}">
      <dgm:prSet/>
      <dgm:spPr/>
      <dgm:t>
        <a:bodyPr/>
        <a:lstStyle/>
        <a:p>
          <a:endParaRPr lang="en-US"/>
        </a:p>
      </dgm:t>
    </dgm:pt>
    <dgm:pt modelId="{C915B7A5-0E35-4DB1-A7E7-FD31AAD7BCF7}">
      <dgm:prSet/>
      <dgm:spPr/>
      <dgm:t>
        <a:bodyPr/>
        <a:lstStyle/>
        <a:p>
          <a:r>
            <a:rPr lang="en-US"/>
            <a:t>In class assessments continue</a:t>
          </a:r>
        </a:p>
      </dgm:t>
    </dgm:pt>
    <dgm:pt modelId="{63079D70-0837-4A6A-91A3-FED8DEE4FFD5}" type="parTrans" cxnId="{C78E8B64-4395-46A1-BF14-09952FD0D4CA}">
      <dgm:prSet/>
      <dgm:spPr/>
      <dgm:t>
        <a:bodyPr/>
        <a:lstStyle/>
        <a:p>
          <a:endParaRPr lang="en-US"/>
        </a:p>
      </dgm:t>
    </dgm:pt>
    <dgm:pt modelId="{F0F11A1F-550F-42F6-A8A8-AB8DA814EF85}" type="sibTrans" cxnId="{C78E8B64-4395-46A1-BF14-09952FD0D4CA}">
      <dgm:prSet/>
      <dgm:spPr/>
      <dgm:t>
        <a:bodyPr/>
        <a:lstStyle/>
        <a:p>
          <a:endParaRPr lang="en-US"/>
        </a:p>
      </dgm:t>
    </dgm:pt>
    <dgm:pt modelId="{FD61BF9B-BB8D-4652-9F79-01AB7C503BB0}">
      <dgm:prSet/>
      <dgm:spPr/>
      <dgm:t>
        <a:bodyPr/>
        <a:lstStyle/>
        <a:p>
          <a:pPr>
            <a:defRPr b="1"/>
          </a:pPr>
          <a:r>
            <a:rPr lang="en-US"/>
            <a:t>4–14 May 2021</a:t>
          </a:r>
        </a:p>
      </dgm:t>
    </dgm:pt>
    <dgm:pt modelId="{966910B9-8226-4507-AD55-22FBF69A73C7}" type="parTrans" cxnId="{1AF00019-3FF5-48E8-9A11-AE40B98A27A1}">
      <dgm:prSet/>
      <dgm:spPr/>
      <dgm:t>
        <a:bodyPr/>
        <a:lstStyle/>
        <a:p>
          <a:endParaRPr lang="en-US"/>
        </a:p>
      </dgm:t>
    </dgm:pt>
    <dgm:pt modelId="{00508A78-FC34-4125-9088-C77DA62F1FBD}" type="sibTrans" cxnId="{1AF00019-3FF5-48E8-9A11-AE40B98A27A1}">
      <dgm:prSet/>
      <dgm:spPr/>
      <dgm:t>
        <a:bodyPr/>
        <a:lstStyle/>
        <a:p>
          <a:endParaRPr lang="en-US"/>
        </a:p>
      </dgm:t>
    </dgm:pt>
    <dgm:pt modelId="{5B88ADFB-4F33-4642-AC3D-FFED451D68B4}">
      <dgm:prSet/>
      <dgm:spPr/>
      <dgm:t>
        <a:bodyPr/>
        <a:lstStyle/>
        <a:p>
          <a:r>
            <a:rPr lang="en-US"/>
            <a:t>Formal Assessments in Exam Hall</a:t>
          </a:r>
        </a:p>
      </dgm:t>
    </dgm:pt>
    <dgm:pt modelId="{924A0495-5219-47F3-BC2E-0D0F1F356956}" type="parTrans" cxnId="{BC12A8F7-9609-431C-AD5F-07BE61FA29E5}">
      <dgm:prSet/>
      <dgm:spPr/>
      <dgm:t>
        <a:bodyPr/>
        <a:lstStyle/>
        <a:p>
          <a:endParaRPr lang="en-US"/>
        </a:p>
      </dgm:t>
    </dgm:pt>
    <dgm:pt modelId="{223F1C37-5A6E-463B-B897-34D65AF622EE}" type="sibTrans" cxnId="{BC12A8F7-9609-431C-AD5F-07BE61FA29E5}">
      <dgm:prSet/>
      <dgm:spPr/>
      <dgm:t>
        <a:bodyPr/>
        <a:lstStyle/>
        <a:p>
          <a:endParaRPr lang="en-US"/>
        </a:p>
      </dgm:t>
    </dgm:pt>
    <dgm:pt modelId="{FBF12D64-8099-43A7-ACA8-76D060E12AEB}">
      <dgm:prSet/>
      <dgm:spPr/>
      <dgm:t>
        <a:bodyPr/>
        <a:lstStyle/>
        <a:p>
          <a:pPr>
            <a:defRPr b="1"/>
          </a:pPr>
          <a:r>
            <a:rPr lang="en-US"/>
            <a:t>18 June 2021</a:t>
          </a:r>
        </a:p>
      </dgm:t>
    </dgm:pt>
    <dgm:pt modelId="{FC148A88-EE10-4E6C-8EC8-11392AF66B20}" type="parTrans" cxnId="{248018D8-DBCE-46E9-9BF5-DB41753B7452}">
      <dgm:prSet/>
      <dgm:spPr/>
      <dgm:t>
        <a:bodyPr/>
        <a:lstStyle/>
        <a:p>
          <a:endParaRPr lang="en-US"/>
        </a:p>
      </dgm:t>
    </dgm:pt>
    <dgm:pt modelId="{192B34E9-F7D3-4E8A-B512-235A7049370A}" type="sibTrans" cxnId="{248018D8-DBCE-46E9-9BF5-DB41753B7452}">
      <dgm:prSet/>
      <dgm:spPr/>
      <dgm:t>
        <a:bodyPr/>
        <a:lstStyle/>
        <a:p>
          <a:endParaRPr lang="en-US"/>
        </a:p>
      </dgm:t>
    </dgm:pt>
    <dgm:pt modelId="{4EDEACE9-D431-47C8-BC3B-9D8B0BD09DED}">
      <dgm:prSet/>
      <dgm:spPr/>
      <dgm:t>
        <a:bodyPr/>
        <a:lstStyle/>
        <a:p>
          <a:r>
            <a:rPr lang="en-US"/>
            <a:t>All CAGS submitted to OFQUAL</a:t>
          </a:r>
        </a:p>
      </dgm:t>
    </dgm:pt>
    <dgm:pt modelId="{1A1F7C5C-DF17-4F7B-BD93-0CA97BAE0114}" type="parTrans" cxnId="{7C9BD174-5A39-4159-A435-FFDC49C9C449}">
      <dgm:prSet/>
      <dgm:spPr/>
      <dgm:t>
        <a:bodyPr/>
        <a:lstStyle/>
        <a:p>
          <a:endParaRPr lang="en-US"/>
        </a:p>
      </dgm:t>
    </dgm:pt>
    <dgm:pt modelId="{40A7BB7B-FBB7-4693-83DC-0D35684D8404}" type="sibTrans" cxnId="{7C9BD174-5A39-4159-A435-FFDC49C9C449}">
      <dgm:prSet/>
      <dgm:spPr/>
      <dgm:t>
        <a:bodyPr/>
        <a:lstStyle/>
        <a:p>
          <a:endParaRPr lang="en-US"/>
        </a:p>
      </dgm:t>
    </dgm:pt>
    <dgm:pt modelId="{CD476483-6100-44C8-B3A0-C473BF11E561}">
      <dgm:prSet/>
      <dgm:spPr/>
      <dgm:t>
        <a:bodyPr/>
        <a:lstStyle/>
        <a:p>
          <a:pPr>
            <a:defRPr b="1"/>
          </a:pPr>
          <a:r>
            <a:rPr lang="en-US"/>
            <a:t>12 Aug. 2021</a:t>
          </a:r>
        </a:p>
      </dgm:t>
    </dgm:pt>
    <dgm:pt modelId="{2B294F48-A45C-437F-81FB-6C5A3DB63717}" type="parTrans" cxnId="{990FD010-48D1-4E7E-BB32-BAEE4FD0E1D8}">
      <dgm:prSet/>
      <dgm:spPr/>
      <dgm:t>
        <a:bodyPr/>
        <a:lstStyle/>
        <a:p>
          <a:endParaRPr lang="en-US"/>
        </a:p>
      </dgm:t>
    </dgm:pt>
    <dgm:pt modelId="{F1EBA06A-5F35-4425-9FF1-F0ABDE4639FF}" type="sibTrans" cxnId="{990FD010-48D1-4E7E-BB32-BAEE4FD0E1D8}">
      <dgm:prSet/>
      <dgm:spPr/>
      <dgm:t>
        <a:bodyPr/>
        <a:lstStyle/>
        <a:p>
          <a:endParaRPr lang="en-US"/>
        </a:p>
      </dgm:t>
    </dgm:pt>
    <dgm:pt modelId="{382095D0-5562-458D-98A0-26716E107048}">
      <dgm:prSet/>
      <dgm:spPr/>
      <dgm:t>
        <a:bodyPr/>
        <a:lstStyle/>
        <a:p>
          <a:r>
            <a:rPr lang="en-US"/>
            <a:t>GCSE results Day</a:t>
          </a:r>
        </a:p>
      </dgm:t>
    </dgm:pt>
    <dgm:pt modelId="{B589DF91-8E2B-45B5-8027-9B51018B6C43}" type="parTrans" cxnId="{551D79D1-A8A1-4462-8747-019B4D0592B0}">
      <dgm:prSet/>
      <dgm:spPr/>
      <dgm:t>
        <a:bodyPr/>
        <a:lstStyle/>
        <a:p>
          <a:endParaRPr lang="en-US"/>
        </a:p>
      </dgm:t>
    </dgm:pt>
    <dgm:pt modelId="{DEA9EC43-95B0-417F-936A-27D0C3CCE9CD}" type="sibTrans" cxnId="{551D79D1-A8A1-4462-8747-019B4D0592B0}">
      <dgm:prSet/>
      <dgm:spPr/>
      <dgm:t>
        <a:bodyPr/>
        <a:lstStyle/>
        <a:p>
          <a:endParaRPr lang="en-US"/>
        </a:p>
      </dgm:t>
    </dgm:pt>
    <dgm:pt modelId="{7AD0555B-D1BC-4EFE-9CB3-54508DC1C820}" type="pres">
      <dgm:prSet presAssocID="{3EB91D34-375D-4ED5-BF71-B9504A93AA19}" presName="root" presStyleCnt="0">
        <dgm:presLayoutVars>
          <dgm:chMax/>
          <dgm:chPref/>
          <dgm:animLvl val="lvl"/>
        </dgm:presLayoutVars>
      </dgm:prSet>
      <dgm:spPr/>
    </dgm:pt>
    <dgm:pt modelId="{75552725-3260-4FAD-9859-E235DD3940B2}" type="pres">
      <dgm:prSet presAssocID="{3EB91D34-375D-4ED5-BF71-B9504A93AA19}" presName="divider" presStyleLbl="fgAccFollowNode1" presStyleIdx="0" presStyleCnt="1"/>
      <dgm:spPr>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tailEnd type="triangle" w="lg" len="lg"/>
        </a:ln>
        <a:effectLst/>
      </dgm:spPr>
    </dgm:pt>
    <dgm:pt modelId="{2DA59A53-F497-4EB5-9621-8199494AB2E9}" type="pres">
      <dgm:prSet presAssocID="{3EB91D34-375D-4ED5-BF71-B9504A93AA19}" presName="nodes" presStyleCnt="0">
        <dgm:presLayoutVars>
          <dgm:chMax/>
          <dgm:chPref/>
          <dgm:animLvl val="lvl"/>
        </dgm:presLayoutVars>
      </dgm:prSet>
      <dgm:spPr/>
    </dgm:pt>
    <dgm:pt modelId="{4CDA4C6F-25DC-43BA-A45A-A10886661EEC}" type="pres">
      <dgm:prSet presAssocID="{57EF603B-3C18-43B6-A313-3E8DC006DF2D}" presName="composite" presStyleCnt="0"/>
      <dgm:spPr/>
    </dgm:pt>
    <dgm:pt modelId="{416A0928-2CCA-4DB8-BA8A-EC1DA49155B4}" type="pres">
      <dgm:prSet presAssocID="{57EF603B-3C18-43B6-A313-3E8DC006DF2D}" presName="L1TextContainer" presStyleLbl="revTx" presStyleIdx="0" presStyleCnt="7">
        <dgm:presLayoutVars>
          <dgm:chMax val="1"/>
          <dgm:chPref val="1"/>
          <dgm:bulletEnabled val="1"/>
        </dgm:presLayoutVars>
      </dgm:prSet>
      <dgm:spPr/>
    </dgm:pt>
    <dgm:pt modelId="{750114A2-EAE8-4E4A-B135-E9FC70D26DAD}" type="pres">
      <dgm:prSet presAssocID="{57EF603B-3C18-43B6-A313-3E8DC006DF2D}" presName="L2TextContainerWrapper" presStyleCnt="0">
        <dgm:presLayoutVars>
          <dgm:chMax val="0"/>
          <dgm:chPref val="0"/>
          <dgm:bulletEnabled val="1"/>
        </dgm:presLayoutVars>
      </dgm:prSet>
      <dgm:spPr/>
    </dgm:pt>
    <dgm:pt modelId="{149EB39C-A531-4C53-9535-1F62C7919890}" type="pres">
      <dgm:prSet presAssocID="{57EF603B-3C18-43B6-A313-3E8DC006DF2D}" presName="L2TextContainer" presStyleLbl="bgAcc1" presStyleIdx="0" presStyleCnt="7"/>
      <dgm:spPr/>
    </dgm:pt>
    <dgm:pt modelId="{946614F1-73B3-4407-91F7-7278A9D8CA6B}" type="pres">
      <dgm:prSet presAssocID="{57EF603B-3C18-43B6-A313-3E8DC006DF2D}" presName="FlexibleEmptyPlaceHolder" presStyleCnt="0"/>
      <dgm:spPr/>
    </dgm:pt>
    <dgm:pt modelId="{A0BF8AAA-95E4-4EDC-B91E-AA8828A95FB6}" type="pres">
      <dgm:prSet presAssocID="{57EF603B-3C18-43B6-A313-3E8DC006DF2D}" presName="ConnectLine" presStyleLbl="sibTrans1D1" presStyleIdx="0" presStyleCnt="7"/>
      <dgm:spPr>
        <a:noFill/>
        <a:ln w="6350" cap="flat" cmpd="sng" algn="ctr">
          <a:solidFill>
            <a:schemeClr val="accent3">
              <a:hueOff val="0"/>
              <a:satOff val="0"/>
              <a:lumOff val="0"/>
              <a:alphaOff val="0"/>
            </a:schemeClr>
          </a:solidFill>
          <a:prstDash val="dash"/>
          <a:miter lim="800000"/>
        </a:ln>
        <a:effectLst/>
      </dgm:spPr>
    </dgm:pt>
    <dgm:pt modelId="{E7AABA27-9587-4D9B-B53D-8EAB4BDCAD20}" type="pres">
      <dgm:prSet presAssocID="{57EF603B-3C18-43B6-A313-3E8DC006DF2D}" presName="ConnectorPoint" presStyleLbl="alignNode1" presStyleIdx="0" presStyleCnt="7"/>
      <dgm:spPr/>
    </dgm:pt>
    <dgm:pt modelId="{A4E41672-494E-45A8-B4EF-5742228A38A3}" type="pres">
      <dgm:prSet presAssocID="{57EF603B-3C18-43B6-A313-3E8DC006DF2D}" presName="EmptyPlaceHolder" presStyleCnt="0"/>
      <dgm:spPr/>
    </dgm:pt>
    <dgm:pt modelId="{36627B85-88DC-4E60-A139-B1A8363BDEB3}" type="pres">
      <dgm:prSet presAssocID="{8A51F853-F751-4962-A3D8-501F0D7A5FC0}" presName="spaceBetweenRectangles" presStyleCnt="0"/>
      <dgm:spPr/>
    </dgm:pt>
    <dgm:pt modelId="{F2293177-AAF5-43C6-BCC9-9896D5BB5720}" type="pres">
      <dgm:prSet presAssocID="{8C6B28CB-375B-45CD-B0D0-74EC35E2EC3D}" presName="composite" presStyleCnt="0"/>
      <dgm:spPr/>
    </dgm:pt>
    <dgm:pt modelId="{96EB493B-E482-472F-8791-1CF29CB33E15}" type="pres">
      <dgm:prSet presAssocID="{8C6B28CB-375B-45CD-B0D0-74EC35E2EC3D}" presName="L1TextContainer" presStyleLbl="revTx" presStyleIdx="1" presStyleCnt="7">
        <dgm:presLayoutVars>
          <dgm:chMax val="1"/>
          <dgm:chPref val="1"/>
          <dgm:bulletEnabled val="1"/>
        </dgm:presLayoutVars>
      </dgm:prSet>
      <dgm:spPr/>
    </dgm:pt>
    <dgm:pt modelId="{918A2FE4-3DB5-41B1-9F07-E931742CF108}" type="pres">
      <dgm:prSet presAssocID="{8C6B28CB-375B-45CD-B0D0-74EC35E2EC3D}" presName="L2TextContainerWrapper" presStyleCnt="0">
        <dgm:presLayoutVars>
          <dgm:chMax val="0"/>
          <dgm:chPref val="0"/>
          <dgm:bulletEnabled val="1"/>
        </dgm:presLayoutVars>
      </dgm:prSet>
      <dgm:spPr/>
    </dgm:pt>
    <dgm:pt modelId="{74434465-FC18-42BE-B9F1-4BBA8DF04014}" type="pres">
      <dgm:prSet presAssocID="{8C6B28CB-375B-45CD-B0D0-74EC35E2EC3D}" presName="L2TextContainer" presStyleLbl="bgAcc1" presStyleIdx="1" presStyleCnt="7"/>
      <dgm:spPr/>
    </dgm:pt>
    <dgm:pt modelId="{F7FC471D-4531-48FF-B1BB-968F4B91891B}" type="pres">
      <dgm:prSet presAssocID="{8C6B28CB-375B-45CD-B0D0-74EC35E2EC3D}" presName="FlexibleEmptyPlaceHolder" presStyleCnt="0"/>
      <dgm:spPr/>
    </dgm:pt>
    <dgm:pt modelId="{A64FD08A-E579-4EE6-B9F2-1FE02608281A}" type="pres">
      <dgm:prSet presAssocID="{8C6B28CB-375B-45CD-B0D0-74EC35E2EC3D}" presName="ConnectLine" presStyleLbl="sibTrans1D1" presStyleIdx="1" presStyleCnt="7"/>
      <dgm:spPr>
        <a:noFill/>
        <a:ln w="6350" cap="flat" cmpd="sng" algn="ctr">
          <a:solidFill>
            <a:schemeClr val="accent3">
              <a:hueOff val="0"/>
              <a:satOff val="0"/>
              <a:lumOff val="0"/>
              <a:alphaOff val="0"/>
            </a:schemeClr>
          </a:solidFill>
          <a:prstDash val="dash"/>
          <a:miter lim="800000"/>
        </a:ln>
        <a:effectLst/>
      </dgm:spPr>
    </dgm:pt>
    <dgm:pt modelId="{913FF605-FCD3-4059-9BAD-DAAFD69CE80A}" type="pres">
      <dgm:prSet presAssocID="{8C6B28CB-375B-45CD-B0D0-74EC35E2EC3D}" presName="ConnectorPoint" presStyleLbl="alignNode1" presStyleIdx="1" presStyleCnt="7"/>
      <dgm:spPr/>
    </dgm:pt>
    <dgm:pt modelId="{8925D117-4132-4DF8-88BB-60EDCB7EE5C8}" type="pres">
      <dgm:prSet presAssocID="{8C6B28CB-375B-45CD-B0D0-74EC35E2EC3D}" presName="EmptyPlaceHolder" presStyleCnt="0"/>
      <dgm:spPr/>
    </dgm:pt>
    <dgm:pt modelId="{5C8CA637-2944-4C86-B0C6-04EA6D3AA0B8}" type="pres">
      <dgm:prSet presAssocID="{33C17CD7-063C-48F8-8155-2AC746D0FBE4}" presName="spaceBetweenRectangles" presStyleCnt="0"/>
      <dgm:spPr/>
    </dgm:pt>
    <dgm:pt modelId="{05999151-671B-43A4-892F-AF7B1C7FF7E3}" type="pres">
      <dgm:prSet presAssocID="{F29E0A2B-402A-4B64-8017-D6176AFD6387}" presName="composite" presStyleCnt="0"/>
      <dgm:spPr/>
    </dgm:pt>
    <dgm:pt modelId="{AF7B38E6-F4A2-4EEB-A381-051F0F63B320}" type="pres">
      <dgm:prSet presAssocID="{F29E0A2B-402A-4B64-8017-D6176AFD6387}" presName="L1TextContainer" presStyleLbl="revTx" presStyleIdx="2" presStyleCnt="7">
        <dgm:presLayoutVars>
          <dgm:chMax val="1"/>
          <dgm:chPref val="1"/>
          <dgm:bulletEnabled val="1"/>
        </dgm:presLayoutVars>
      </dgm:prSet>
      <dgm:spPr/>
    </dgm:pt>
    <dgm:pt modelId="{69C287E8-D966-461D-82ED-72505ED67440}" type="pres">
      <dgm:prSet presAssocID="{F29E0A2B-402A-4B64-8017-D6176AFD6387}" presName="L2TextContainerWrapper" presStyleCnt="0">
        <dgm:presLayoutVars>
          <dgm:chMax val="0"/>
          <dgm:chPref val="0"/>
          <dgm:bulletEnabled val="1"/>
        </dgm:presLayoutVars>
      </dgm:prSet>
      <dgm:spPr/>
    </dgm:pt>
    <dgm:pt modelId="{04B16D59-C0E6-443E-B877-4A0D06217337}" type="pres">
      <dgm:prSet presAssocID="{F29E0A2B-402A-4B64-8017-D6176AFD6387}" presName="L2TextContainer" presStyleLbl="bgAcc1" presStyleIdx="2" presStyleCnt="7"/>
      <dgm:spPr/>
    </dgm:pt>
    <dgm:pt modelId="{AE70AC90-0EBB-4157-8397-464C7B099308}" type="pres">
      <dgm:prSet presAssocID="{F29E0A2B-402A-4B64-8017-D6176AFD6387}" presName="FlexibleEmptyPlaceHolder" presStyleCnt="0"/>
      <dgm:spPr/>
    </dgm:pt>
    <dgm:pt modelId="{492C96B0-0E31-4E4A-A633-D88D43AC4165}" type="pres">
      <dgm:prSet presAssocID="{F29E0A2B-402A-4B64-8017-D6176AFD6387}" presName="ConnectLine" presStyleLbl="sibTrans1D1" presStyleIdx="2" presStyleCnt="7"/>
      <dgm:spPr>
        <a:noFill/>
        <a:ln w="6350" cap="flat" cmpd="sng" algn="ctr">
          <a:solidFill>
            <a:schemeClr val="accent3">
              <a:hueOff val="0"/>
              <a:satOff val="0"/>
              <a:lumOff val="0"/>
              <a:alphaOff val="0"/>
            </a:schemeClr>
          </a:solidFill>
          <a:prstDash val="dash"/>
          <a:miter lim="800000"/>
        </a:ln>
        <a:effectLst/>
      </dgm:spPr>
    </dgm:pt>
    <dgm:pt modelId="{3E3124F3-3E63-4146-B6F4-50814F54D850}" type="pres">
      <dgm:prSet presAssocID="{F29E0A2B-402A-4B64-8017-D6176AFD6387}" presName="ConnectorPoint" presStyleLbl="alignNode1" presStyleIdx="2" presStyleCnt="7"/>
      <dgm:spPr/>
    </dgm:pt>
    <dgm:pt modelId="{E74F38AB-B282-45C1-A080-3B7272B06FA3}" type="pres">
      <dgm:prSet presAssocID="{F29E0A2B-402A-4B64-8017-D6176AFD6387}" presName="EmptyPlaceHolder" presStyleCnt="0"/>
      <dgm:spPr/>
    </dgm:pt>
    <dgm:pt modelId="{8A89F095-DE8B-49A0-BB15-5A17928C4C42}" type="pres">
      <dgm:prSet presAssocID="{E41BECF0-72DD-436D-82F4-F842E7EA7CB2}" presName="spaceBetweenRectangles" presStyleCnt="0"/>
      <dgm:spPr/>
    </dgm:pt>
    <dgm:pt modelId="{FD1754C4-46C0-4600-9C9A-7C1B65EA7F2C}" type="pres">
      <dgm:prSet presAssocID="{AFEF83BC-0315-4C70-A63F-ACDB982149D2}" presName="composite" presStyleCnt="0"/>
      <dgm:spPr/>
    </dgm:pt>
    <dgm:pt modelId="{B610DB2C-7820-4087-B40C-BA2C55451FD4}" type="pres">
      <dgm:prSet presAssocID="{AFEF83BC-0315-4C70-A63F-ACDB982149D2}" presName="L1TextContainer" presStyleLbl="revTx" presStyleIdx="3" presStyleCnt="7">
        <dgm:presLayoutVars>
          <dgm:chMax val="1"/>
          <dgm:chPref val="1"/>
          <dgm:bulletEnabled val="1"/>
        </dgm:presLayoutVars>
      </dgm:prSet>
      <dgm:spPr/>
    </dgm:pt>
    <dgm:pt modelId="{FC2DB56F-395C-4E4E-925E-13E172BB1982}" type="pres">
      <dgm:prSet presAssocID="{AFEF83BC-0315-4C70-A63F-ACDB982149D2}" presName="L2TextContainerWrapper" presStyleCnt="0">
        <dgm:presLayoutVars>
          <dgm:chMax val="0"/>
          <dgm:chPref val="0"/>
          <dgm:bulletEnabled val="1"/>
        </dgm:presLayoutVars>
      </dgm:prSet>
      <dgm:spPr/>
    </dgm:pt>
    <dgm:pt modelId="{862CFC5B-638D-4F36-81CD-69098D27F34E}" type="pres">
      <dgm:prSet presAssocID="{AFEF83BC-0315-4C70-A63F-ACDB982149D2}" presName="L2TextContainer" presStyleLbl="bgAcc1" presStyleIdx="3" presStyleCnt="7"/>
      <dgm:spPr/>
    </dgm:pt>
    <dgm:pt modelId="{0FCB43BE-31D9-4A93-A334-A9BFF6FC211F}" type="pres">
      <dgm:prSet presAssocID="{AFEF83BC-0315-4C70-A63F-ACDB982149D2}" presName="FlexibleEmptyPlaceHolder" presStyleCnt="0"/>
      <dgm:spPr/>
    </dgm:pt>
    <dgm:pt modelId="{345FDF96-9491-4CDE-B182-1B1550ED0A29}" type="pres">
      <dgm:prSet presAssocID="{AFEF83BC-0315-4C70-A63F-ACDB982149D2}" presName="ConnectLine" presStyleLbl="sibTrans1D1" presStyleIdx="3" presStyleCnt="7"/>
      <dgm:spPr>
        <a:noFill/>
        <a:ln w="6350" cap="flat" cmpd="sng" algn="ctr">
          <a:solidFill>
            <a:schemeClr val="accent3">
              <a:hueOff val="0"/>
              <a:satOff val="0"/>
              <a:lumOff val="0"/>
              <a:alphaOff val="0"/>
            </a:schemeClr>
          </a:solidFill>
          <a:prstDash val="dash"/>
          <a:miter lim="800000"/>
        </a:ln>
        <a:effectLst/>
      </dgm:spPr>
    </dgm:pt>
    <dgm:pt modelId="{57CAC6C7-48EF-483B-8F8D-7916E252F585}" type="pres">
      <dgm:prSet presAssocID="{AFEF83BC-0315-4C70-A63F-ACDB982149D2}" presName="ConnectorPoint" presStyleLbl="alignNode1" presStyleIdx="3" presStyleCnt="7"/>
      <dgm:spPr/>
    </dgm:pt>
    <dgm:pt modelId="{27174226-E796-4614-9B42-6E187B5672E6}" type="pres">
      <dgm:prSet presAssocID="{AFEF83BC-0315-4C70-A63F-ACDB982149D2}" presName="EmptyPlaceHolder" presStyleCnt="0"/>
      <dgm:spPr/>
    </dgm:pt>
    <dgm:pt modelId="{1F015089-14B8-416B-9110-DB8D65B1CC7B}" type="pres">
      <dgm:prSet presAssocID="{164235ED-8358-48C5-A20F-17E9D1F92FA1}" presName="spaceBetweenRectangles" presStyleCnt="0"/>
      <dgm:spPr/>
    </dgm:pt>
    <dgm:pt modelId="{2A0829B7-B8DA-40CE-8A2E-C368F59C109B}" type="pres">
      <dgm:prSet presAssocID="{FD61BF9B-BB8D-4652-9F79-01AB7C503BB0}" presName="composite" presStyleCnt="0"/>
      <dgm:spPr/>
    </dgm:pt>
    <dgm:pt modelId="{37545D06-4B0A-4E6A-96A8-2CCB06140DF8}" type="pres">
      <dgm:prSet presAssocID="{FD61BF9B-BB8D-4652-9F79-01AB7C503BB0}" presName="L1TextContainer" presStyleLbl="revTx" presStyleIdx="4" presStyleCnt="7">
        <dgm:presLayoutVars>
          <dgm:chMax val="1"/>
          <dgm:chPref val="1"/>
          <dgm:bulletEnabled val="1"/>
        </dgm:presLayoutVars>
      </dgm:prSet>
      <dgm:spPr/>
    </dgm:pt>
    <dgm:pt modelId="{2E6E10FF-FDFC-476A-9256-27F35971A0FA}" type="pres">
      <dgm:prSet presAssocID="{FD61BF9B-BB8D-4652-9F79-01AB7C503BB0}" presName="L2TextContainerWrapper" presStyleCnt="0">
        <dgm:presLayoutVars>
          <dgm:chMax val="0"/>
          <dgm:chPref val="0"/>
          <dgm:bulletEnabled val="1"/>
        </dgm:presLayoutVars>
      </dgm:prSet>
      <dgm:spPr/>
    </dgm:pt>
    <dgm:pt modelId="{DEA518C4-404C-410D-BB0C-D51C17D7D87B}" type="pres">
      <dgm:prSet presAssocID="{FD61BF9B-BB8D-4652-9F79-01AB7C503BB0}" presName="L2TextContainer" presStyleLbl="bgAcc1" presStyleIdx="4" presStyleCnt="7"/>
      <dgm:spPr/>
    </dgm:pt>
    <dgm:pt modelId="{7BC5EC72-7023-4722-8EF5-37306B1DBF9F}" type="pres">
      <dgm:prSet presAssocID="{FD61BF9B-BB8D-4652-9F79-01AB7C503BB0}" presName="FlexibleEmptyPlaceHolder" presStyleCnt="0"/>
      <dgm:spPr/>
    </dgm:pt>
    <dgm:pt modelId="{8B733C76-9DAB-4AD5-B5C7-211B1C474B59}" type="pres">
      <dgm:prSet presAssocID="{FD61BF9B-BB8D-4652-9F79-01AB7C503BB0}" presName="ConnectLine" presStyleLbl="sibTrans1D1" presStyleIdx="4" presStyleCnt="7"/>
      <dgm:spPr>
        <a:noFill/>
        <a:ln w="6350" cap="flat" cmpd="sng" algn="ctr">
          <a:solidFill>
            <a:schemeClr val="accent3">
              <a:hueOff val="0"/>
              <a:satOff val="0"/>
              <a:lumOff val="0"/>
              <a:alphaOff val="0"/>
            </a:schemeClr>
          </a:solidFill>
          <a:prstDash val="dash"/>
          <a:miter lim="800000"/>
        </a:ln>
        <a:effectLst/>
      </dgm:spPr>
    </dgm:pt>
    <dgm:pt modelId="{B1A865F0-0DFB-444A-85DB-28B48445BAA7}" type="pres">
      <dgm:prSet presAssocID="{FD61BF9B-BB8D-4652-9F79-01AB7C503BB0}" presName="ConnectorPoint" presStyleLbl="alignNode1" presStyleIdx="4" presStyleCnt="7"/>
      <dgm:spPr/>
    </dgm:pt>
    <dgm:pt modelId="{8C27C8EA-1DFB-4A21-975D-86988941CF4E}" type="pres">
      <dgm:prSet presAssocID="{FD61BF9B-BB8D-4652-9F79-01AB7C503BB0}" presName="EmptyPlaceHolder" presStyleCnt="0"/>
      <dgm:spPr/>
    </dgm:pt>
    <dgm:pt modelId="{9AFE1D5B-CEF8-4942-AEA3-1734535CFFD3}" type="pres">
      <dgm:prSet presAssocID="{00508A78-FC34-4125-9088-C77DA62F1FBD}" presName="spaceBetweenRectangles" presStyleCnt="0"/>
      <dgm:spPr/>
    </dgm:pt>
    <dgm:pt modelId="{0A034CF4-A38C-4DC2-B485-7CADF66C70A4}" type="pres">
      <dgm:prSet presAssocID="{FBF12D64-8099-43A7-ACA8-76D060E12AEB}" presName="composite" presStyleCnt="0"/>
      <dgm:spPr/>
    </dgm:pt>
    <dgm:pt modelId="{687C558B-220A-459A-8E6C-D73627EA4463}" type="pres">
      <dgm:prSet presAssocID="{FBF12D64-8099-43A7-ACA8-76D060E12AEB}" presName="L1TextContainer" presStyleLbl="revTx" presStyleIdx="5" presStyleCnt="7">
        <dgm:presLayoutVars>
          <dgm:chMax val="1"/>
          <dgm:chPref val="1"/>
          <dgm:bulletEnabled val="1"/>
        </dgm:presLayoutVars>
      </dgm:prSet>
      <dgm:spPr/>
    </dgm:pt>
    <dgm:pt modelId="{F91DA85F-1718-4FF7-B345-285FAA9D64BF}" type="pres">
      <dgm:prSet presAssocID="{FBF12D64-8099-43A7-ACA8-76D060E12AEB}" presName="L2TextContainerWrapper" presStyleCnt="0">
        <dgm:presLayoutVars>
          <dgm:chMax val="0"/>
          <dgm:chPref val="0"/>
          <dgm:bulletEnabled val="1"/>
        </dgm:presLayoutVars>
      </dgm:prSet>
      <dgm:spPr/>
    </dgm:pt>
    <dgm:pt modelId="{C955ED1B-2D76-4697-89B1-C0E7745B693A}" type="pres">
      <dgm:prSet presAssocID="{FBF12D64-8099-43A7-ACA8-76D060E12AEB}" presName="L2TextContainer" presStyleLbl="bgAcc1" presStyleIdx="5" presStyleCnt="7"/>
      <dgm:spPr/>
    </dgm:pt>
    <dgm:pt modelId="{F53CAE93-281C-4A25-8369-28F4A90C2DD3}" type="pres">
      <dgm:prSet presAssocID="{FBF12D64-8099-43A7-ACA8-76D060E12AEB}" presName="FlexibleEmptyPlaceHolder" presStyleCnt="0"/>
      <dgm:spPr/>
    </dgm:pt>
    <dgm:pt modelId="{B06C1493-DDFE-42FC-96E3-DC8EA6003ADA}" type="pres">
      <dgm:prSet presAssocID="{FBF12D64-8099-43A7-ACA8-76D060E12AEB}" presName="ConnectLine" presStyleLbl="sibTrans1D1" presStyleIdx="5" presStyleCnt="7"/>
      <dgm:spPr>
        <a:noFill/>
        <a:ln w="6350" cap="flat" cmpd="sng" algn="ctr">
          <a:solidFill>
            <a:schemeClr val="accent3">
              <a:hueOff val="0"/>
              <a:satOff val="0"/>
              <a:lumOff val="0"/>
              <a:alphaOff val="0"/>
            </a:schemeClr>
          </a:solidFill>
          <a:prstDash val="dash"/>
          <a:miter lim="800000"/>
        </a:ln>
        <a:effectLst/>
      </dgm:spPr>
    </dgm:pt>
    <dgm:pt modelId="{111E5E74-DC80-4D10-8B9B-8474F64DDCB9}" type="pres">
      <dgm:prSet presAssocID="{FBF12D64-8099-43A7-ACA8-76D060E12AEB}" presName="ConnectorPoint" presStyleLbl="alignNode1" presStyleIdx="5" presStyleCnt="7"/>
      <dgm:spPr/>
    </dgm:pt>
    <dgm:pt modelId="{6058B772-4FE4-44EF-A74A-3DA1B8A98738}" type="pres">
      <dgm:prSet presAssocID="{FBF12D64-8099-43A7-ACA8-76D060E12AEB}" presName="EmptyPlaceHolder" presStyleCnt="0"/>
      <dgm:spPr/>
    </dgm:pt>
    <dgm:pt modelId="{1F849CB1-7C79-468B-A44E-4EC7C75C0E8B}" type="pres">
      <dgm:prSet presAssocID="{192B34E9-F7D3-4E8A-B512-235A7049370A}" presName="spaceBetweenRectangles" presStyleCnt="0"/>
      <dgm:spPr/>
    </dgm:pt>
    <dgm:pt modelId="{35E63E44-3616-4E70-999D-C647E9AF2931}" type="pres">
      <dgm:prSet presAssocID="{CD476483-6100-44C8-B3A0-C473BF11E561}" presName="composite" presStyleCnt="0"/>
      <dgm:spPr/>
    </dgm:pt>
    <dgm:pt modelId="{CBCA2AF3-1C2C-4320-946D-621FD8B5C349}" type="pres">
      <dgm:prSet presAssocID="{CD476483-6100-44C8-B3A0-C473BF11E561}" presName="L1TextContainer" presStyleLbl="revTx" presStyleIdx="6" presStyleCnt="7">
        <dgm:presLayoutVars>
          <dgm:chMax val="1"/>
          <dgm:chPref val="1"/>
          <dgm:bulletEnabled val="1"/>
        </dgm:presLayoutVars>
      </dgm:prSet>
      <dgm:spPr/>
    </dgm:pt>
    <dgm:pt modelId="{6151DED6-92F2-40B0-9364-8B3F3ED1E354}" type="pres">
      <dgm:prSet presAssocID="{CD476483-6100-44C8-B3A0-C473BF11E561}" presName="L2TextContainerWrapper" presStyleCnt="0">
        <dgm:presLayoutVars>
          <dgm:chMax val="0"/>
          <dgm:chPref val="0"/>
          <dgm:bulletEnabled val="1"/>
        </dgm:presLayoutVars>
      </dgm:prSet>
      <dgm:spPr/>
    </dgm:pt>
    <dgm:pt modelId="{E6483CA6-B966-4DFB-966C-25502FC5F148}" type="pres">
      <dgm:prSet presAssocID="{CD476483-6100-44C8-B3A0-C473BF11E561}" presName="L2TextContainer" presStyleLbl="bgAcc1" presStyleIdx="6" presStyleCnt="7"/>
      <dgm:spPr/>
    </dgm:pt>
    <dgm:pt modelId="{7FE2112E-F1FD-4EF4-B379-E5A4913577C6}" type="pres">
      <dgm:prSet presAssocID="{CD476483-6100-44C8-B3A0-C473BF11E561}" presName="FlexibleEmptyPlaceHolder" presStyleCnt="0"/>
      <dgm:spPr/>
    </dgm:pt>
    <dgm:pt modelId="{1BED1006-3B79-4BFB-AF40-BCFBBB790960}" type="pres">
      <dgm:prSet presAssocID="{CD476483-6100-44C8-B3A0-C473BF11E561}" presName="ConnectLine" presStyleLbl="sibTrans1D1" presStyleIdx="6" presStyleCnt="7"/>
      <dgm:spPr>
        <a:noFill/>
        <a:ln w="6350" cap="flat" cmpd="sng" algn="ctr">
          <a:solidFill>
            <a:schemeClr val="accent3">
              <a:hueOff val="0"/>
              <a:satOff val="0"/>
              <a:lumOff val="0"/>
              <a:alphaOff val="0"/>
            </a:schemeClr>
          </a:solidFill>
          <a:prstDash val="dash"/>
          <a:miter lim="800000"/>
        </a:ln>
        <a:effectLst/>
      </dgm:spPr>
    </dgm:pt>
    <dgm:pt modelId="{DFAD37E9-5681-4706-88B4-3D943D04C1BD}" type="pres">
      <dgm:prSet presAssocID="{CD476483-6100-44C8-B3A0-C473BF11E561}" presName="ConnectorPoint" presStyleLbl="alignNode1" presStyleIdx="6" presStyleCnt="7"/>
      <dgm:spPr/>
    </dgm:pt>
    <dgm:pt modelId="{E25D9D28-E9DB-40B2-87BA-4414674FFA2B}" type="pres">
      <dgm:prSet presAssocID="{CD476483-6100-44C8-B3A0-C473BF11E561}" presName="EmptyPlaceHolder" presStyleCnt="0"/>
      <dgm:spPr/>
    </dgm:pt>
  </dgm:ptLst>
  <dgm:cxnLst>
    <dgm:cxn modelId="{76A18005-0E89-404B-969A-9160955452E0}" type="presOf" srcId="{4EDEACE9-D431-47C8-BC3B-9D8B0BD09DED}" destId="{C955ED1B-2D76-4697-89B1-C0E7745B693A}" srcOrd="0" destOrd="0" presId="urn:microsoft.com/office/officeart/2016/7/layout/BasicTimeline"/>
    <dgm:cxn modelId="{990FD010-48D1-4E7E-BB32-BAEE4FD0E1D8}" srcId="{3EB91D34-375D-4ED5-BF71-B9504A93AA19}" destId="{CD476483-6100-44C8-B3A0-C473BF11E561}" srcOrd="6" destOrd="0" parTransId="{2B294F48-A45C-437F-81FB-6C5A3DB63717}" sibTransId="{F1EBA06A-5F35-4425-9FF1-F0ABDE4639FF}"/>
    <dgm:cxn modelId="{273EEB10-B3D6-4F8A-BA57-6C2CE20719D1}" type="presOf" srcId="{3EB91D34-375D-4ED5-BF71-B9504A93AA19}" destId="{7AD0555B-D1BC-4EFE-9CB3-54508DC1C820}" srcOrd="0" destOrd="0" presId="urn:microsoft.com/office/officeart/2016/7/layout/BasicTimeline"/>
    <dgm:cxn modelId="{1AF00019-3FF5-48E8-9A11-AE40B98A27A1}" srcId="{3EB91D34-375D-4ED5-BF71-B9504A93AA19}" destId="{FD61BF9B-BB8D-4652-9F79-01AB7C503BB0}" srcOrd="4" destOrd="0" parTransId="{966910B9-8226-4507-AD55-22FBF69A73C7}" sibTransId="{00508A78-FC34-4125-9088-C77DA62F1FBD}"/>
    <dgm:cxn modelId="{EF4F0429-C501-4A21-966B-D81B741A44CA}" srcId="{F29E0A2B-402A-4B64-8017-D6176AFD6387}" destId="{50DD6CE3-AAE8-4DA1-BD8C-DA3805B0D371}" srcOrd="0" destOrd="0" parTransId="{E680F906-E55F-4C40-A4E4-2DB679483909}" sibTransId="{440DC2D8-1DE8-44D5-920B-564B525A637E}"/>
    <dgm:cxn modelId="{4FC95C31-7276-498B-B945-3D040ECF6CF1}" type="presOf" srcId="{50DD6CE3-AAE8-4DA1-BD8C-DA3805B0D371}" destId="{04B16D59-C0E6-443E-B877-4A0D06217337}" srcOrd="0" destOrd="0" presId="urn:microsoft.com/office/officeart/2016/7/layout/BasicTimeline"/>
    <dgm:cxn modelId="{12EE3336-AB6E-4839-8F19-89BE32D772A2}" type="presOf" srcId="{F29E0A2B-402A-4B64-8017-D6176AFD6387}" destId="{AF7B38E6-F4A2-4EEB-A381-051F0F63B320}" srcOrd="0" destOrd="0" presId="urn:microsoft.com/office/officeart/2016/7/layout/BasicTimeline"/>
    <dgm:cxn modelId="{93F2195B-C220-42ED-BDF3-F7285F7BBA77}" type="presOf" srcId="{AFEF83BC-0315-4C70-A63F-ACDB982149D2}" destId="{B610DB2C-7820-4087-B40C-BA2C55451FD4}" srcOrd="0" destOrd="0" presId="urn:microsoft.com/office/officeart/2016/7/layout/BasicTimeline"/>
    <dgm:cxn modelId="{5313DA5C-84F2-43A8-9FD8-FE8983F0E01A}" type="presOf" srcId="{55D314CF-C510-43C5-BCD4-3CCE79364D34}" destId="{149EB39C-A531-4C53-9535-1F62C7919890}" srcOrd="0" destOrd="0" presId="urn:microsoft.com/office/officeart/2016/7/layout/BasicTimeline"/>
    <dgm:cxn modelId="{E90F6A41-C253-45E9-8C4F-0FF5261ADD2E}" type="presOf" srcId="{FD61BF9B-BB8D-4652-9F79-01AB7C503BB0}" destId="{37545D06-4B0A-4E6A-96A8-2CCB06140DF8}" srcOrd="0" destOrd="0" presId="urn:microsoft.com/office/officeart/2016/7/layout/BasicTimeline"/>
    <dgm:cxn modelId="{255B7662-1C9E-4C5E-B551-EA3647C95DA6}" type="presOf" srcId="{C915B7A5-0E35-4DB1-A7E7-FD31AAD7BCF7}" destId="{862CFC5B-638D-4F36-81CD-69098D27F34E}" srcOrd="0" destOrd="0" presId="urn:microsoft.com/office/officeart/2016/7/layout/BasicTimeline"/>
    <dgm:cxn modelId="{C78E8B64-4395-46A1-BF14-09952FD0D4CA}" srcId="{AFEF83BC-0315-4C70-A63F-ACDB982149D2}" destId="{C915B7A5-0E35-4DB1-A7E7-FD31AAD7BCF7}" srcOrd="0" destOrd="0" parTransId="{63079D70-0837-4A6A-91A3-FED8DEE4FFD5}" sibTransId="{F0F11A1F-550F-42F6-A8A8-AB8DA814EF85}"/>
    <dgm:cxn modelId="{62A62C4A-F89E-423E-BCD2-BDA6B2274100}" srcId="{3EB91D34-375D-4ED5-BF71-B9504A93AA19}" destId="{57EF603B-3C18-43B6-A313-3E8DC006DF2D}" srcOrd="0" destOrd="0" parTransId="{91C4E2D7-8A39-43D1-89E5-B259DECAD277}" sibTransId="{8A51F853-F751-4962-A3D8-501F0D7A5FC0}"/>
    <dgm:cxn modelId="{A9C8BC4D-631C-40F1-AE53-FABDFE1E5501}" srcId="{57EF603B-3C18-43B6-A313-3E8DC006DF2D}" destId="{55D314CF-C510-43C5-BCD4-3CCE79364D34}" srcOrd="0" destOrd="0" parTransId="{4958A6AA-40DF-4110-A09B-22C9B6120B10}" sibTransId="{5F58B257-5FBA-4574-984D-B4B0FB9F3B89}"/>
    <dgm:cxn modelId="{7C9BD174-5A39-4159-A435-FFDC49C9C449}" srcId="{FBF12D64-8099-43A7-ACA8-76D060E12AEB}" destId="{4EDEACE9-D431-47C8-BC3B-9D8B0BD09DED}" srcOrd="0" destOrd="0" parTransId="{1A1F7C5C-DF17-4F7B-BD93-0CA97BAE0114}" sibTransId="{40A7BB7B-FBB7-4693-83DC-0D35684D8404}"/>
    <dgm:cxn modelId="{8EA7BE59-A18D-41A3-A232-E90C72DA6660}" type="presOf" srcId="{D59E31CB-F035-4E92-9748-8B404D29C45A}" destId="{74434465-FC18-42BE-B9F1-4BBA8DF04014}" srcOrd="0" destOrd="0" presId="urn:microsoft.com/office/officeart/2016/7/layout/BasicTimeline"/>
    <dgm:cxn modelId="{8BB4E17D-3630-4970-AFFB-FF1256064705}" type="presOf" srcId="{8C6B28CB-375B-45CD-B0D0-74EC35E2EC3D}" destId="{96EB493B-E482-472F-8791-1CF29CB33E15}" srcOrd="0" destOrd="0" presId="urn:microsoft.com/office/officeart/2016/7/layout/BasicTimeline"/>
    <dgm:cxn modelId="{FCEBD7AA-36D1-4D67-9F08-A8BFC5468AE6}" srcId="{3EB91D34-375D-4ED5-BF71-B9504A93AA19}" destId="{8C6B28CB-375B-45CD-B0D0-74EC35E2EC3D}" srcOrd="1" destOrd="0" parTransId="{F7B8A672-E671-4088-8F22-93558459CD2A}" sibTransId="{33C17CD7-063C-48F8-8155-2AC746D0FBE4}"/>
    <dgm:cxn modelId="{0D72F7BC-54E6-41C6-9A7B-BEAAD44DFE24}" type="presOf" srcId="{57EF603B-3C18-43B6-A313-3E8DC006DF2D}" destId="{416A0928-2CCA-4DB8-BA8A-EC1DA49155B4}" srcOrd="0" destOrd="0" presId="urn:microsoft.com/office/officeart/2016/7/layout/BasicTimeline"/>
    <dgm:cxn modelId="{F4F0AEBF-53D0-4480-ABAA-EBC373C3785C}" type="presOf" srcId="{5B88ADFB-4F33-4642-AC3D-FFED451D68B4}" destId="{DEA518C4-404C-410D-BB0C-D51C17D7D87B}" srcOrd="0" destOrd="0" presId="urn:microsoft.com/office/officeart/2016/7/layout/BasicTimeline"/>
    <dgm:cxn modelId="{06D1CCC8-3B22-4B40-8DFF-140ECD34FD88}" type="presOf" srcId="{382095D0-5562-458D-98A0-26716E107048}" destId="{E6483CA6-B966-4DFB-966C-25502FC5F148}" srcOrd="0" destOrd="0" presId="urn:microsoft.com/office/officeart/2016/7/layout/BasicTimeline"/>
    <dgm:cxn modelId="{4B0066CE-1E8A-4101-B07D-B3D659BEF878}" type="presOf" srcId="{CD476483-6100-44C8-B3A0-C473BF11E561}" destId="{CBCA2AF3-1C2C-4320-946D-621FD8B5C349}" srcOrd="0" destOrd="0" presId="urn:microsoft.com/office/officeart/2016/7/layout/BasicTimeline"/>
    <dgm:cxn modelId="{551D79D1-A8A1-4462-8747-019B4D0592B0}" srcId="{CD476483-6100-44C8-B3A0-C473BF11E561}" destId="{382095D0-5562-458D-98A0-26716E107048}" srcOrd="0" destOrd="0" parTransId="{B589DF91-8E2B-45B5-8027-9B51018B6C43}" sibTransId="{DEA9EC43-95B0-417F-936A-27D0C3CCE9CD}"/>
    <dgm:cxn modelId="{248018D8-DBCE-46E9-9BF5-DB41753B7452}" srcId="{3EB91D34-375D-4ED5-BF71-B9504A93AA19}" destId="{FBF12D64-8099-43A7-ACA8-76D060E12AEB}" srcOrd="5" destOrd="0" parTransId="{FC148A88-EE10-4E6C-8EC8-11392AF66B20}" sibTransId="{192B34E9-F7D3-4E8A-B512-235A7049370A}"/>
    <dgm:cxn modelId="{950068E2-A412-4366-B713-CF5299114474}" srcId="{3EB91D34-375D-4ED5-BF71-B9504A93AA19}" destId="{AFEF83BC-0315-4C70-A63F-ACDB982149D2}" srcOrd="3" destOrd="0" parTransId="{9DD78F27-5183-4049-BC90-CAEF713E8332}" sibTransId="{164235ED-8358-48C5-A20F-17E9D1F92FA1}"/>
    <dgm:cxn modelId="{BBA4C7E3-CFC7-4EFB-B03A-281460EA99F3}" srcId="{8C6B28CB-375B-45CD-B0D0-74EC35E2EC3D}" destId="{D59E31CB-F035-4E92-9748-8B404D29C45A}" srcOrd="0" destOrd="0" parTransId="{8C253380-0D5B-47F9-B0F2-1B753CFD2EFE}" sibTransId="{B7CC67AE-EDE7-4C80-9CC8-364D28F92A44}"/>
    <dgm:cxn modelId="{9015FDEA-3F47-4A58-A582-DFF3BC3DEE81}" srcId="{3EB91D34-375D-4ED5-BF71-B9504A93AA19}" destId="{F29E0A2B-402A-4B64-8017-D6176AFD6387}" srcOrd="2" destOrd="0" parTransId="{7E61D3CF-2148-4819-AB72-2EB0DCA5955C}" sibTransId="{E41BECF0-72DD-436D-82F4-F842E7EA7CB2}"/>
    <dgm:cxn modelId="{BC12A8F7-9609-431C-AD5F-07BE61FA29E5}" srcId="{FD61BF9B-BB8D-4652-9F79-01AB7C503BB0}" destId="{5B88ADFB-4F33-4642-AC3D-FFED451D68B4}" srcOrd="0" destOrd="0" parTransId="{924A0495-5219-47F3-BC2E-0D0F1F356956}" sibTransId="{223F1C37-5A6E-463B-B897-34D65AF622EE}"/>
    <dgm:cxn modelId="{64D350FD-8CAD-46AE-A340-E16D6508A7C7}" type="presOf" srcId="{FBF12D64-8099-43A7-ACA8-76D060E12AEB}" destId="{687C558B-220A-459A-8E6C-D73627EA4463}" srcOrd="0" destOrd="0" presId="urn:microsoft.com/office/officeart/2016/7/layout/BasicTimeline"/>
    <dgm:cxn modelId="{796E623D-A8E1-4D69-B235-2047044654D3}" type="presParOf" srcId="{7AD0555B-D1BC-4EFE-9CB3-54508DC1C820}" destId="{75552725-3260-4FAD-9859-E235DD3940B2}" srcOrd="0" destOrd="0" presId="urn:microsoft.com/office/officeart/2016/7/layout/BasicTimeline"/>
    <dgm:cxn modelId="{7DA092A8-57F1-41A2-A9CD-212896F04480}" type="presParOf" srcId="{7AD0555B-D1BC-4EFE-9CB3-54508DC1C820}" destId="{2DA59A53-F497-4EB5-9621-8199494AB2E9}" srcOrd="1" destOrd="0" presId="urn:microsoft.com/office/officeart/2016/7/layout/BasicTimeline"/>
    <dgm:cxn modelId="{1F9C0CA5-A9FD-4CF3-8611-8050C983795B}" type="presParOf" srcId="{2DA59A53-F497-4EB5-9621-8199494AB2E9}" destId="{4CDA4C6F-25DC-43BA-A45A-A10886661EEC}" srcOrd="0" destOrd="0" presId="urn:microsoft.com/office/officeart/2016/7/layout/BasicTimeline"/>
    <dgm:cxn modelId="{6A47C70C-8FAA-4E75-A3FA-697D563EC561}" type="presParOf" srcId="{4CDA4C6F-25DC-43BA-A45A-A10886661EEC}" destId="{416A0928-2CCA-4DB8-BA8A-EC1DA49155B4}" srcOrd="0" destOrd="0" presId="urn:microsoft.com/office/officeart/2016/7/layout/BasicTimeline"/>
    <dgm:cxn modelId="{79E404E2-E4E5-442D-BF90-7163F2373272}" type="presParOf" srcId="{4CDA4C6F-25DC-43BA-A45A-A10886661EEC}" destId="{750114A2-EAE8-4E4A-B135-E9FC70D26DAD}" srcOrd="1" destOrd="0" presId="urn:microsoft.com/office/officeart/2016/7/layout/BasicTimeline"/>
    <dgm:cxn modelId="{C28031C5-4097-4521-8EA8-60E35428AD6C}" type="presParOf" srcId="{750114A2-EAE8-4E4A-B135-E9FC70D26DAD}" destId="{149EB39C-A531-4C53-9535-1F62C7919890}" srcOrd="0" destOrd="0" presId="urn:microsoft.com/office/officeart/2016/7/layout/BasicTimeline"/>
    <dgm:cxn modelId="{3D7CC957-6691-429B-8594-85394062A78A}" type="presParOf" srcId="{750114A2-EAE8-4E4A-B135-E9FC70D26DAD}" destId="{946614F1-73B3-4407-91F7-7278A9D8CA6B}" srcOrd="1" destOrd="0" presId="urn:microsoft.com/office/officeart/2016/7/layout/BasicTimeline"/>
    <dgm:cxn modelId="{92A1E408-E31E-4173-91C4-AD998A3E4EE4}" type="presParOf" srcId="{4CDA4C6F-25DC-43BA-A45A-A10886661EEC}" destId="{A0BF8AAA-95E4-4EDC-B91E-AA8828A95FB6}" srcOrd="2" destOrd="0" presId="urn:microsoft.com/office/officeart/2016/7/layout/BasicTimeline"/>
    <dgm:cxn modelId="{7A26B97F-49E0-424E-A37C-3F4BB9290FF2}" type="presParOf" srcId="{4CDA4C6F-25DC-43BA-A45A-A10886661EEC}" destId="{E7AABA27-9587-4D9B-B53D-8EAB4BDCAD20}" srcOrd="3" destOrd="0" presId="urn:microsoft.com/office/officeart/2016/7/layout/BasicTimeline"/>
    <dgm:cxn modelId="{03D30EB0-1DD6-43C8-A9C2-70DA9469CDF4}" type="presParOf" srcId="{4CDA4C6F-25DC-43BA-A45A-A10886661EEC}" destId="{A4E41672-494E-45A8-B4EF-5742228A38A3}" srcOrd="4" destOrd="0" presId="urn:microsoft.com/office/officeart/2016/7/layout/BasicTimeline"/>
    <dgm:cxn modelId="{F5884F8B-077D-4553-8753-8332B1FB65F4}" type="presParOf" srcId="{2DA59A53-F497-4EB5-9621-8199494AB2E9}" destId="{36627B85-88DC-4E60-A139-B1A8363BDEB3}" srcOrd="1" destOrd="0" presId="urn:microsoft.com/office/officeart/2016/7/layout/BasicTimeline"/>
    <dgm:cxn modelId="{1465F5C0-737C-40E4-A46D-D811D9D652DE}" type="presParOf" srcId="{2DA59A53-F497-4EB5-9621-8199494AB2E9}" destId="{F2293177-AAF5-43C6-BCC9-9896D5BB5720}" srcOrd="2" destOrd="0" presId="urn:microsoft.com/office/officeart/2016/7/layout/BasicTimeline"/>
    <dgm:cxn modelId="{F3623361-05A1-4E3A-B8AF-814FDE496B8C}" type="presParOf" srcId="{F2293177-AAF5-43C6-BCC9-9896D5BB5720}" destId="{96EB493B-E482-472F-8791-1CF29CB33E15}" srcOrd="0" destOrd="0" presId="urn:microsoft.com/office/officeart/2016/7/layout/BasicTimeline"/>
    <dgm:cxn modelId="{94C7ED96-7021-40B3-82AB-845F45406FD2}" type="presParOf" srcId="{F2293177-AAF5-43C6-BCC9-9896D5BB5720}" destId="{918A2FE4-3DB5-41B1-9F07-E931742CF108}" srcOrd="1" destOrd="0" presId="urn:microsoft.com/office/officeart/2016/7/layout/BasicTimeline"/>
    <dgm:cxn modelId="{009D8F40-65FE-4258-892A-6B3ECF96D7B9}" type="presParOf" srcId="{918A2FE4-3DB5-41B1-9F07-E931742CF108}" destId="{74434465-FC18-42BE-B9F1-4BBA8DF04014}" srcOrd="0" destOrd="0" presId="urn:microsoft.com/office/officeart/2016/7/layout/BasicTimeline"/>
    <dgm:cxn modelId="{2F3E42E3-43E6-4C1D-8DA9-6EFB358DBE32}" type="presParOf" srcId="{918A2FE4-3DB5-41B1-9F07-E931742CF108}" destId="{F7FC471D-4531-48FF-B1BB-968F4B91891B}" srcOrd="1" destOrd="0" presId="urn:microsoft.com/office/officeart/2016/7/layout/BasicTimeline"/>
    <dgm:cxn modelId="{87D5D04C-349E-46A5-A115-3FF04E038F37}" type="presParOf" srcId="{F2293177-AAF5-43C6-BCC9-9896D5BB5720}" destId="{A64FD08A-E579-4EE6-B9F2-1FE02608281A}" srcOrd="2" destOrd="0" presId="urn:microsoft.com/office/officeart/2016/7/layout/BasicTimeline"/>
    <dgm:cxn modelId="{3C65A08D-43B6-4382-AB76-E0AEFCA72905}" type="presParOf" srcId="{F2293177-AAF5-43C6-BCC9-9896D5BB5720}" destId="{913FF605-FCD3-4059-9BAD-DAAFD69CE80A}" srcOrd="3" destOrd="0" presId="urn:microsoft.com/office/officeart/2016/7/layout/BasicTimeline"/>
    <dgm:cxn modelId="{9144489D-9540-4B42-86BF-9245FDA412E9}" type="presParOf" srcId="{F2293177-AAF5-43C6-BCC9-9896D5BB5720}" destId="{8925D117-4132-4DF8-88BB-60EDCB7EE5C8}" srcOrd="4" destOrd="0" presId="urn:microsoft.com/office/officeart/2016/7/layout/BasicTimeline"/>
    <dgm:cxn modelId="{5A11D833-5CA6-4D88-B50A-EE33DC5A3D90}" type="presParOf" srcId="{2DA59A53-F497-4EB5-9621-8199494AB2E9}" destId="{5C8CA637-2944-4C86-B0C6-04EA6D3AA0B8}" srcOrd="3" destOrd="0" presId="urn:microsoft.com/office/officeart/2016/7/layout/BasicTimeline"/>
    <dgm:cxn modelId="{DFC6DC21-ACB8-4924-ADF8-B8DF3870F308}" type="presParOf" srcId="{2DA59A53-F497-4EB5-9621-8199494AB2E9}" destId="{05999151-671B-43A4-892F-AF7B1C7FF7E3}" srcOrd="4" destOrd="0" presId="urn:microsoft.com/office/officeart/2016/7/layout/BasicTimeline"/>
    <dgm:cxn modelId="{FC5E37EB-CD93-4194-8000-5F5D82A3BB83}" type="presParOf" srcId="{05999151-671B-43A4-892F-AF7B1C7FF7E3}" destId="{AF7B38E6-F4A2-4EEB-A381-051F0F63B320}" srcOrd="0" destOrd="0" presId="urn:microsoft.com/office/officeart/2016/7/layout/BasicTimeline"/>
    <dgm:cxn modelId="{D33544D6-B5A6-442E-B98F-7C4E0D25E4BC}" type="presParOf" srcId="{05999151-671B-43A4-892F-AF7B1C7FF7E3}" destId="{69C287E8-D966-461D-82ED-72505ED67440}" srcOrd="1" destOrd="0" presId="urn:microsoft.com/office/officeart/2016/7/layout/BasicTimeline"/>
    <dgm:cxn modelId="{585AA624-7DEA-44D6-86E1-14780FD81546}" type="presParOf" srcId="{69C287E8-D966-461D-82ED-72505ED67440}" destId="{04B16D59-C0E6-443E-B877-4A0D06217337}" srcOrd="0" destOrd="0" presId="urn:microsoft.com/office/officeart/2016/7/layout/BasicTimeline"/>
    <dgm:cxn modelId="{58390FE4-8F4A-4992-899C-40EC353B2480}" type="presParOf" srcId="{69C287E8-D966-461D-82ED-72505ED67440}" destId="{AE70AC90-0EBB-4157-8397-464C7B099308}" srcOrd="1" destOrd="0" presId="urn:microsoft.com/office/officeart/2016/7/layout/BasicTimeline"/>
    <dgm:cxn modelId="{37DF1DA4-B895-4595-92B5-8C7B39B47BFC}" type="presParOf" srcId="{05999151-671B-43A4-892F-AF7B1C7FF7E3}" destId="{492C96B0-0E31-4E4A-A633-D88D43AC4165}" srcOrd="2" destOrd="0" presId="urn:microsoft.com/office/officeart/2016/7/layout/BasicTimeline"/>
    <dgm:cxn modelId="{0C93F4A3-74A1-4D71-A916-C6C22AA4673D}" type="presParOf" srcId="{05999151-671B-43A4-892F-AF7B1C7FF7E3}" destId="{3E3124F3-3E63-4146-B6F4-50814F54D850}" srcOrd="3" destOrd="0" presId="urn:microsoft.com/office/officeart/2016/7/layout/BasicTimeline"/>
    <dgm:cxn modelId="{3EF68B6C-F0ED-47B5-AC46-E28E97D9FF6F}" type="presParOf" srcId="{05999151-671B-43A4-892F-AF7B1C7FF7E3}" destId="{E74F38AB-B282-45C1-A080-3B7272B06FA3}" srcOrd="4" destOrd="0" presId="urn:microsoft.com/office/officeart/2016/7/layout/BasicTimeline"/>
    <dgm:cxn modelId="{0C7A8F2A-CAF3-4633-A953-336D2861DDA0}" type="presParOf" srcId="{2DA59A53-F497-4EB5-9621-8199494AB2E9}" destId="{8A89F095-DE8B-49A0-BB15-5A17928C4C42}" srcOrd="5" destOrd="0" presId="urn:microsoft.com/office/officeart/2016/7/layout/BasicTimeline"/>
    <dgm:cxn modelId="{5B18818D-1824-4EA6-846B-83FDEE8E6F55}" type="presParOf" srcId="{2DA59A53-F497-4EB5-9621-8199494AB2E9}" destId="{FD1754C4-46C0-4600-9C9A-7C1B65EA7F2C}" srcOrd="6" destOrd="0" presId="urn:microsoft.com/office/officeart/2016/7/layout/BasicTimeline"/>
    <dgm:cxn modelId="{D335AF1D-B26A-40EA-92BF-6A36AEE9FC06}" type="presParOf" srcId="{FD1754C4-46C0-4600-9C9A-7C1B65EA7F2C}" destId="{B610DB2C-7820-4087-B40C-BA2C55451FD4}" srcOrd="0" destOrd="0" presId="urn:microsoft.com/office/officeart/2016/7/layout/BasicTimeline"/>
    <dgm:cxn modelId="{4A47357A-2539-4060-B42B-E903F96D20E2}" type="presParOf" srcId="{FD1754C4-46C0-4600-9C9A-7C1B65EA7F2C}" destId="{FC2DB56F-395C-4E4E-925E-13E172BB1982}" srcOrd="1" destOrd="0" presId="urn:microsoft.com/office/officeart/2016/7/layout/BasicTimeline"/>
    <dgm:cxn modelId="{5935FA8D-054A-4839-B1DA-46B89E1CE6B3}" type="presParOf" srcId="{FC2DB56F-395C-4E4E-925E-13E172BB1982}" destId="{862CFC5B-638D-4F36-81CD-69098D27F34E}" srcOrd="0" destOrd="0" presId="urn:microsoft.com/office/officeart/2016/7/layout/BasicTimeline"/>
    <dgm:cxn modelId="{A91C4F67-AA12-4864-8565-7576D7170063}" type="presParOf" srcId="{FC2DB56F-395C-4E4E-925E-13E172BB1982}" destId="{0FCB43BE-31D9-4A93-A334-A9BFF6FC211F}" srcOrd="1" destOrd="0" presId="urn:microsoft.com/office/officeart/2016/7/layout/BasicTimeline"/>
    <dgm:cxn modelId="{1D6D3688-2C4F-4550-AFA4-846B84B6E17A}" type="presParOf" srcId="{FD1754C4-46C0-4600-9C9A-7C1B65EA7F2C}" destId="{345FDF96-9491-4CDE-B182-1B1550ED0A29}" srcOrd="2" destOrd="0" presId="urn:microsoft.com/office/officeart/2016/7/layout/BasicTimeline"/>
    <dgm:cxn modelId="{A20BD359-96A7-4642-ADEF-92B13D7243E0}" type="presParOf" srcId="{FD1754C4-46C0-4600-9C9A-7C1B65EA7F2C}" destId="{57CAC6C7-48EF-483B-8F8D-7916E252F585}" srcOrd="3" destOrd="0" presId="urn:microsoft.com/office/officeart/2016/7/layout/BasicTimeline"/>
    <dgm:cxn modelId="{A1C3AB16-25FF-48A3-BED9-6982F7915C75}" type="presParOf" srcId="{FD1754C4-46C0-4600-9C9A-7C1B65EA7F2C}" destId="{27174226-E796-4614-9B42-6E187B5672E6}" srcOrd="4" destOrd="0" presId="urn:microsoft.com/office/officeart/2016/7/layout/BasicTimeline"/>
    <dgm:cxn modelId="{64396655-C757-42FA-91EE-8AA155DB51CF}" type="presParOf" srcId="{2DA59A53-F497-4EB5-9621-8199494AB2E9}" destId="{1F015089-14B8-416B-9110-DB8D65B1CC7B}" srcOrd="7" destOrd="0" presId="urn:microsoft.com/office/officeart/2016/7/layout/BasicTimeline"/>
    <dgm:cxn modelId="{BF47417E-4500-41B0-93C1-7B850C13539C}" type="presParOf" srcId="{2DA59A53-F497-4EB5-9621-8199494AB2E9}" destId="{2A0829B7-B8DA-40CE-8A2E-C368F59C109B}" srcOrd="8" destOrd="0" presId="urn:microsoft.com/office/officeart/2016/7/layout/BasicTimeline"/>
    <dgm:cxn modelId="{153ABDC5-AC36-4628-8542-B27DD6344B4D}" type="presParOf" srcId="{2A0829B7-B8DA-40CE-8A2E-C368F59C109B}" destId="{37545D06-4B0A-4E6A-96A8-2CCB06140DF8}" srcOrd="0" destOrd="0" presId="urn:microsoft.com/office/officeart/2016/7/layout/BasicTimeline"/>
    <dgm:cxn modelId="{07D33666-7B6F-4FDD-89BC-0B551952B645}" type="presParOf" srcId="{2A0829B7-B8DA-40CE-8A2E-C368F59C109B}" destId="{2E6E10FF-FDFC-476A-9256-27F35971A0FA}" srcOrd="1" destOrd="0" presId="urn:microsoft.com/office/officeart/2016/7/layout/BasicTimeline"/>
    <dgm:cxn modelId="{EBB8BFA7-AC89-4B57-AFB9-299D56039D14}" type="presParOf" srcId="{2E6E10FF-FDFC-476A-9256-27F35971A0FA}" destId="{DEA518C4-404C-410D-BB0C-D51C17D7D87B}" srcOrd="0" destOrd="0" presId="urn:microsoft.com/office/officeart/2016/7/layout/BasicTimeline"/>
    <dgm:cxn modelId="{7A47DF3C-DDE2-4A60-9F4F-5A1BED59E757}" type="presParOf" srcId="{2E6E10FF-FDFC-476A-9256-27F35971A0FA}" destId="{7BC5EC72-7023-4722-8EF5-37306B1DBF9F}" srcOrd="1" destOrd="0" presId="urn:microsoft.com/office/officeart/2016/7/layout/BasicTimeline"/>
    <dgm:cxn modelId="{0980B965-2C7C-4273-961A-54C57AA51077}" type="presParOf" srcId="{2A0829B7-B8DA-40CE-8A2E-C368F59C109B}" destId="{8B733C76-9DAB-4AD5-B5C7-211B1C474B59}" srcOrd="2" destOrd="0" presId="urn:microsoft.com/office/officeart/2016/7/layout/BasicTimeline"/>
    <dgm:cxn modelId="{E2B2B336-EDBB-4B1B-BCA2-8E443B198620}" type="presParOf" srcId="{2A0829B7-B8DA-40CE-8A2E-C368F59C109B}" destId="{B1A865F0-0DFB-444A-85DB-28B48445BAA7}" srcOrd="3" destOrd="0" presId="urn:microsoft.com/office/officeart/2016/7/layout/BasicTimeline"/>
    <dgm:cxn modelId="{1D30F63F-51BD-4C34-BC60-0A96AF8F205D}" type="presParOf" srcId="{2A0829B7-B8DA-40CE-8A2E-C368F59C109B}" destId="{8C27C8EA-1DFB-4A21-975D-86988941CF4E}" srcOrd="4" destOrd="0" presId="urn:microsoft.com/office/officeart/2016/7/layout/BasicTimeline"/>
    <dgm:cxn modelId="{A7579C21-CE58-4D21-AB74-9F0AD92FAEA3}" type="presParOf" srcId="{2DA59A53-F497-4EB5-9621-8199494AB2E9}" destId="{9AFE1D5B-CEF8-4942-AEA3-1734535CFFD3}" srcOrd="9" destOrd="0" presId="urn:microsoft.com/office/officeart/2016/7/layout/BasicTimeline"/>
    <dgm:cxn modelId="{8BFABC13-7E19-4140-8FE4-DDBC6276FB42}" type="presParOf" srcId="{2DA59A53-F497-4EB5-9621-8199494AB2E9}" destId="{0A034CF4-A38C-4DC2-B485-7CADF66C70A4}" srcOrd="10" destOrd="0" presId="urn:microsoft.com/office/officeart/2016/7/layout/BasicTimeline"/>
    <dgm:cxn modelId="{CB1E6D89-C39D-476B-9C03-3B042B6EE9B0}" type="presParOf" srcId="{0A034CF4-A38C-4DC2-B485-7CADF66C70A4}" destId="{687C558B-220A-459A-8E6C-D73627EA4463}" srcOrd="0" destOrd="0" presId="urn:microsoft.com/office/officeart/2016/7/layout/BasicTimeline"/>
    <dgm:cxn modelId="{27A946E9-6985-468E-B2D5-E696A222DEEC}" type="presParOf" srcId="{0A034CF4-A38C-4DC2-B485-7CADF66C70A4}" destId="{F91DA85F-1718-4FF7-B345-285FAA9D64BF}" srcOrd="1" destOrd="0" presId="urn:microsoft.com/office/officeart/2016/7/layout/BasicTimeline"/>
    <dgm:cxn modelId="{F0A6CFAB-D41E-4097-810F-C489B2FEDB67}" type="presParOf" srcId="{F91DA85F-1718-4FF7-B345-285FAA9D64BF}" destId="{C955ED1B-2D76-4697-89B1-C0E7745B693A}" srcOrd="0" destOrd="0" presId="urn:microsoft.com/office/officeart/2016/7/layout/BasicTimeline"/>
    <dgm:cxn modelId="{FE5D229F-ECC5-4530-A077-0E0991DA1D4D}" type="presParOf" srcId="{F91DA85F-1718-4FF7-B345-285FAA9D64BF}" destId="{F53CAE93-281C-4A25-8369-28F4A90C2DD3}" srcOrd="1" destOrd="0" presId="urn:microsoft.com/office/officeart/2016/7/layout/BasicTimeline"/>
    <dgm:cxn modelId="{0F47F247-F038-416E-A805-E6A0C85D412E}" type="presParOf" srcId="{0A034CF4-A38C-4DC2-B485-7CADF66C70A4}" destId="{B06C1493-DDFE-42FC-96E3-DC8EA6003ADA}" srcOrd="2" destOrd="0" presId="urn:microsoft.com/office/officeart/2016/7/layout/BasicTimeline"/>
    <dgm:cxn modelId="{2C733FC0-DDC3-448F-A86C-2D4BB7AC4C74}" type="presParOf" srcId="{0A034CF4-A38C-4DC2-B485-7CADF66C70A4}" destId="{111E5E74-DC80-4D10-8B9B-8474F64DDCB9}" srcOrd="3" destOrd="0" presId="urn:microsoft.com/office/officeart/2016/7/layout/BasicTimeline"/>
    <dgm:cxn modelId="{7FC84A36-A699-40A5-8B9A-DF89F85A9FA2}" type="presParOf" srcId="{0A034CF4-A38C-4DC2-B485-7CADF66C70A4}" destId="{6058B772-4FE4-44EF-A74A-3DA1B8A98738}" srcOrd="4" destOrd="0" presId="urn:microsoft.com/office/officeart/2016/7/layout/BasicTimeline"/>
    <dgm:cxn modelId="{23A9566B-C422-4064-B984-65F34F0D4E93}" type="presParOf" srcId="{2DA59A53-F497-4EB5-9621-8199494AB2E9}" destId="{1F849CB1-7C79-468B-A44E-4EC7C75C0E8B}" srcOrd="11" destOrd="0" presId="urn:microsoft.com/office/officeart/2016/7/layout/BasicTimeline"/>
    <dgm:cxn modelId="{57CE5BF7-6D00-41A4-B6AD-D92AB2C45002}" type="presParOf" srcId="{2DA59A53-F497-4EB5-9621-8199494AB2E9}" destId="{35E63E44-3616-4E70-999D-C647E9AF2931}" srcOrd="12" destOrd="0" presId="urn:microsoft.com/office/officeart/2016/7/layout/BasicTimeline"/>
    <dgm:cxn modelId="{CED2DF94-AF6B-4BB6-BC03-08CEB4CC3242}" type="presParOf" srcId="{35E63E44-3616-4E70-999D-C647E9AF2931}" destId="{CBCA2AF3-1C2C-4320-946D-621FD8B5C349}" srcOrd="0" destOrd="0" presId="urn:microsoft.com/office/officeart/2016/7/layout/BasicTimeline"/>
    <dgm:cxn modelId="{A5A8F627-5296-4A6C-95DD-9A66499AC996}" type="presParOf" srcId="{35E63E44-3616-4E70-999D-C647E9AF2931}" destId="{6151DED6-92F2-40B0-9364-8B3F3ED1E354}" srcOrd="1" destOrd="0" presId="urn:microsoft.com/office/officeart/2016/7/layout/BasicTimeline"/>
    <dgm:cxn modelId="{8E574D96-52BA-4829-8F23-D0404C0201BF}" type="presParOf" srcId="{6151DED6-92F2-40B0-9364-8B3F3ED1E354}" destId="{E6483CA6-B966-4DFB-966C-25502FC5F148}" srcOrd="0" destOrd="0" presId="urn:microsoft.com/office/officeart/2016/7/layout/BasicTimeline"/>
    <dgm:cxn modelId="{806CD029-71D0-45B3-BD50-7BB7995B3A0F}" type="presParOf" srcId="{6151DED6-92F2-40B0-9364-8B3F3ED1E354}" destId="{7FE2112E-F1FD-4EF4-B379-E5A4913577C6}" srcOrd="1" destOrd="0" presId="urn:microsoft.com/office/officeart/2016/7/layout/BasicTimeline"/>
    <dgm:cxn modelId="{4D03A086-F6CB-4F5D-AD39-D2768F77EBBA}" type="presParOf" srcId="{35E63E44-3616-4E70-999D-C647E9AF2931}" destId="{1BED1006-3B79-4BFB-AF40-BCFBBB790960}" srcOrd="2" destOrd="0" presId="urn:microsoft.com/office/officeart/2016/7/layout/BasicTimeline"/>
    <dgm:cxn modelId="{10A06EA3-7766-4D91-BF57-686321FF734E}" type="presParOf" srcId="{35E63E44-3616-4E70-999D-C647E9AF2931}" destId="{DFAD37E9-5681-4706-88B4-3D943D04C1BD}" srcOrd="3" destOrd="0" presId="urn:microsoft.com/office/officeart/2016/7/layout/BasicTimeline"/>
    <dgm:cxn modelId="{AD9068BB-96DB-4446-ADAD-3FBDD866CACA}" type="presParOf" srcId="{35E63E44-3616-4E70-999D-C647E9AF2931}" destId="{E25D9D28-E9DB-40B2-87BA-4414674FFA2B}" srcOrd="4" destOrd="0" presId="urn:microsoft.com/office/officeart/2016/7/layout/Basic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6FE4A5-D625-40EB-AAFB-72321B2385DF}"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E44426AC-F8A1-4A96-9B15-EF898788AB9A}">
      <dgm:prSet/>
      <dgm:spPr/>
      <dgm:t>
        <a:bodyPr/>
        <a:lstStyle/>
        <a:p>
          <a:pPr>
            <a:lnSpc>
              <a:spcPct val="100000"/>
            </a:lnSpc>
          </a:pPr>
          <a:r>
            <a:rPr lang="en-GB"/>
            <a:t>Your portfolio will be assessed on our four key skills areas (Assessment Objectives)…</a:t>
          </a:r>
          <a:endParaRPr lang="en-US"/>
        </a:p>
      </dgm:t>
    </dgm:pt>
    <dgm:pt modelId="{924727EE-CDC6-4A86-BC99-C865EE87D779}" type="parTrans" cxnId="{92FADA34-DEE1-4D9F-B2EA-35586E7FB00B}">
      <dgm:prSet/>
      <dgm:spPr/>
      <dgm:t>
        <a:bodyPr/>
        <a:lstStyle/>
        <a:p>
          <a:endParaRPr lang="en-US"/>
        </a:p>
      </dgm:t>
    </dgm:pt>
    <dgm:pt modelId="{AE6E9774-C3F6-45D1-9228-B9E6FE607A51}" type="sibTrans" cxnId="{92FADA34-DEE1-4D9F-B2EA-35586E7FB00B}">
      <dgm:prSet/>
      <dgm:spPr/>
      <dgm:t>
        <a:bodyPr/>
        <a:lstStyle/>
        <a:p>
          <a:endParaRPr lang="en-US"/>
        </a:p>
      </dgm:t>
    </dgm:pt>
    <dgm:pt modelId="{1011964C-FC20-4524-9DB7-2C42CC911B85}">
      <dgm:prSet/>
      <dgm:spPr/>
      <dgm:t>
        <a:bodyPr/>
        <a:lstStyle/>
        <a:p>
          <a:pPr>
            <a:lnSpc>
              <a:spcPct val="100000"/>
            </a:lnSpc>
          </a:pPr>
          <a:r>
            <a:rPr lang="en-GB" b="1"/>
            <a:t>EXPLORE </a:t>
          </a:r>
          <a:r>
            <a:rPr lang="en-GB"/>
            <a:t>the work of other artists - </a:t>
          </a:r>
          <a:r>
            <a:rPr lang="en-GB" b="1"/>
            <a:t>Researching</a:t>
          </a:r>
          <a:r>
            <a:rPr lang="en-GB"/>
            <a:t>, </a:t>
          </a:r>
          <a:r>
            <a:rPr lang="en-GB" b="1"/>
            <a:t>Analysing</a:t>
          </a:r>
          <a:r>
            <a:rPr lang="en-GB"/>
            <a:t> and </a:t>
          </a:r>
          <a:r>
            <a:rPr lang="en-GB" b="1"/>
            <a:t>Responding</a:t>
          </a:r>
          <a:r>
            <a:rPr lang="en-GB"/>
            <a:t> to their work</a:t>
          </a:r>
          <a:endParaRPr lang="en-US"/>
        </a:p>
      </dgm:t>
    </dgm:pt>
    <dgm:pt modelId="{DD8806C1-2E73-4EA0-968B-7A7B61379B70}" type="parTrans" cxnId="{417E4F0E-5EFB-4904-9ACD-4AA278F96F3D}">
      <dgm:prSet/>
      <dgm:spPr/>
      <dgm:t>
        <a:bodyPr/>
        <a:lstStyle/>
        <a:p>
          <a:endParaRPr lang="en-US"/>
        </a:p>
      </dgm:t>
    </dgm:pt>
    <dgm:pt modelId="{085FE325-6087-44F0-809C-2EE71E342EA8}" type="sibTrans" cxnId="{417E4F0E-5EFB-4904-9ACD-4AA278F96F3D}">
      <dgm:prSet/>
      <dgm:spPr/>
      <dgm:t>
        <a:bodyPr/>
        <a:lstStyle/>
        <a:p>
          <a:endParaRPr lang="en-US"/>
        </a:p>
      </dgm:t>
    </dgm:pt>
    <dgm:pt modelId="{01D4C7FE-42F6-48F4-ADFF-A5F6116E79DB}">
      <dgm:prSet/>
      <dgm:spPr/>
      <dgm:t>
        <a:bodyPr/>
        <a:lstStyle/>
        <a:p>
          <a:pPr>
            <a:lnSpc>
              <a:spcPct val="100000"/>
            </a:lnSpc>
          </a:pPr>
          <a:r>
            <a:rPr lang="en-GB" b="1"/>
            <a:t>EXPERIMENT </a:t>
          </a:r>
          <a:r>
            <a:rPr lang="en-GB"/>
            <a:t>with</a:t>
          </a:r>
          <a:r>
            <a:rPr lang="en-GB" b="1"/>
            <a:t> Ideas, Materials </a:t>
          </a:r>
          <a:r>
            <a:rPr lang="en-GB"/>
            <a:t>and</a:t>
          </a:r>
          <a:r>
            <a:rPr lang="en-GB" b="1"/>
            <a:t> Techniques</a:t>
          </a:r>
          <a:r>
            <a:rPr lang="en-GB"/>
            <a:t> to create your own artwork</a:t>
          </a:r>
          <a:endParaRPr lang="en-US"/>
        </a:p>
      </dgm:t>
    </dgm:pt>
    <dgm:pt modelId="{A1A91A30-455D-4F28-ABE9-30533433CF25}" type="parTrans" cxnId="{78A3D78A-5A86-49C3-A355-AEAC81CAAE34}">
      <dgm:prSet/>
      <dgm:spPr/>
      <dgm:t>
        <a:bodyPr/>
        <a:lstStyle/>
        <a:p>
          <a:endParaRPr lang="en-US"/>
        </a:p>
      </dgm:t>
    </dgm:pt>
    <dgm:pt modelId="{D8C92C87-AA35-4038-BB62-9B46EAEE1E13}" type="sibTrans" cxnId="{78A3D78A-5A86-49C3-A355-AEAC81CAAE34}">
      <dgm:prSet/>
      <dgm:spPr/>
      <dgm:t>
        <a:bodyPr/>
        <a:lstStyle/>
        <a:p>
          <a:endParaRPr lang="en-US"/>
        </a:p>
      </dgm:t>
    </dgm:pt>
    <dgm:pt modelId="{FF7F03DE-1FDC-4279-935F-9FDFF97598D0}">
      <dgm:prSet/>
      <dgm:spPr/>
      <dgm:t>
        <a:bodyPr/>
        <a:lstStyle/>
        <a:p>
          <a:pPr>
            <a:lnSpc>
              <a:spcPct val="100000"/>
            </a:lnSpc>
          </a:pPr>
          <a:r>
            <a:rPr lang="en-GB" b="1"/>
            <a:t>EXPLAIN </a:t>
          </a:r>
          <a:r>
            <a:rPr lang="en-GB"/>
            <a:t>your ideas – </a:t>
          </a:r>
          <a:r>
            <a:rPr lang="en-GB" b="1"/>
            <a:t>visually </a:t>
          </a:r>
          <a:r>
            <a:rPr lang="en-GB"/>
            <a:t>through drawing &amp; photos, and </a:t>
          </a:r>
          <a:r>
            <a:rPr lang="en-GB" b="1"/>
            <a:t>textually </a:t>
          </a:r>
          <a:r>
            <a:rPr lang="en-GB"/>
            <a:t>through explanations &amp; evaluations</a:t>
          </a:r>
          <a:endParaRPr lang="en-US"/>
        </a:p>
      </dgm:t>
    </dgm:pt>
    <dgm:pt modelId="{4E6F98B3-5C72-4F28-B407-A1D5A1158103}" type="parTrans" cxnId="{41658FCA-07B2-4B29-BF95-0233701A1260}">
      <dgm:prSet/>
      <dgm:spPr/>
      <dgm:t>
        <a:bodyPr/>
        <a:lstStyle/>
        <a:p>
          <a:endParaRPr lang="en-US"/>
        </a:p>
      </dgm:t>
    </dgm:pt>
    <dgm:pt modelId="{F42932DA-2185-4F76-A563-07EF1FDB2E59}" type="sibTrans" cxnId="{41658FCA-07B2-4B29-BF95-0233701A1260}">
      <dgm:prSet/>
      <dgm:spPr/>
      <dgm:t>
        <a:bodyPr/>
        <a:lstStyle/>
        <a:p>
          <a:endParaRPr lang="en-US"/>
        </a:p>
      </dgm:t>
    </dgm:pt>
    <dgm:pt modelId="{C8FA544F-3073-4575-93FD-EA59F6C6DC05}">
      <dgm:prSet/>
      <dgm:spPr/>
      <dgm:t>
        <a:bodyPr/>
        <a:lstStyle/>
        <a:p>
          <a:pPr>
            <a:lnSpc>
              <a:spcPct val="100000"/>
            </a:lnSpc>
          </a:pPr>
          <a:r>
            <a:rPr lang="en-GB" b="1"/>
            <a:t>EXPRESS </a:t>
          </a:r>
          <a:r>
            <a:rPr lang="en-GB"/>
            <a:t>a</a:t>
          </a:r>
          <a:r>
            <a:rPr lang="en-GB" b="1"/>
            <a:t> Personal Response</a:t>
          </a:r>
          <a:r>
            <a:rPr lang="en-GB"/>
            <a:t> to each theme that links back to previous work on that theme</a:t>
          </a:r>
          <a:endParaRPr lang="en-US"/>
        </a:p>
      </dgm:t>
    </dgm:pt>
    <dgm:pt modelId="{2777906A-D076-4666-AEF5-04EFD97B08FB}" type="parTrans" cxnId="{8E462A2D-E25F-4D21-B48E-B97556977E49}">
      <dgm:prSet/>
      <dgm:spPr/>
      <dgm:t>
        <a:bodyPr/>
        <a:lstStyle/>
        <a:p>
          <a:endParaRPr lang="en-US"/>
        </a:p>
      </dgm:t>
    </dgm:pt>
    <dgm:pt modelId="{00F2204E-00B3-45B1-8055-1662DBCE3A00}" type="sibTrans" cxnId="{8E462A2D-E25F-4D21-B48E-B97556977E49}">
      <dgm:prSet/>
      <dgm:spPr/>
      <dgm:t>
        <a:bodyPr/>
        <a:lstStyle/>
        <a:p>
          <a:endParaRPr lang="en-US"/>
        </a:p>
      </dgm:t>
    </dgm:pt>
    <dgm:pt modelId="{BD30FD47-3004-4F16-B2A1-2FF16071E57A}" type="pres">
      <dgm:prSet presAssocID="{996FE4A5-D625-40EB-AAFB-72321B2385DF}" presName="root" presStyleCnt="0">
        <dgm:presLayoutVars>
          <dgm:dir/>
          <dgm:resizeHandles val="exact"/>
        </dgm:presLayoutVars>
      </dgm:prSet>
      <dgm:spPr/>
    </dgm:pt>
    <dgm:pt modelId="{F5EB4368-7C47-47D6-ADAD-8367D8D3BD08}" type="pres">
      <dgm:prSet presAssocID="{E44426AC-F8A1-4A96-9B15-EF898788AB9A}" presName="compNode" presStyleCnt="0"/>
      <dgm:spPr/>
    </dgm:pt>
    <dgm:pt modelId="{7D4F4D51-E339-4EC3-A295-4C6F23FE3623}" type="pres">
      <dgm:prSet presAssocID="{E44426AC-F8A1-4A96-9B15-EF898788AB9A}" presName="bgRect" presStyleLbl="bgShp" presStyleIdx="0" presStyleCnt="5"/>
      <dgm:spPr/>
    </dgm:pt>
    <dgm:pt modelId="{E03DF4C9-9A72-48B8-9057-C16BE00F5AF2}" type="pres">
      <dgm:prSet presAssocID="{E44426AC-F8A1-4A96-9B15-EF898788AB9A}"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Key"/>
        </a:ext>
      </dgm:extLst>
    </dgm:pt>
    <dgm:pt modelId="{86638847-D1E0-40D2-AA5E-727C11BB3CC9}" type="pres">
      <dgm:prSet presAssocID="{E44426AC-F8A1-4A96-9B15-EF898788AB9A}" presName="spaceRect" presStyleCnt="0"/>
      <dgm:spPr/>
    </dgm:pt>
    <dgm:pt modelId="{D08B95D9-40C3-4A04-A3A7-440480FA0BC8}" type="pres">
      <dgm:prSet presAssocID="{E44426AC-F8A1-4A96-9B15-EF898788AB9A}" presName="parTx" presStyleLbl="revTx" presStyleIdx="0" presStyleCnt="5">
        <dgm:presLayoutVars>
          <dgm:chMax val="0"/>
          <dgm:chPref val="0"/>
        </dgm:presLayoutVars>
      </dgm:prSet>
      <dgm:spPr/>
    </dgm:pt>
    <dgm:pt modelId="{CA03236E-2F1E-49B1-BB46-456EBEBA0158}" type="pres">
      <dgm:prSet presAssocID="{AE6E9774-C3F6-45D1-9228-B9E6FE607A51}" presName="sibTrans" presStyleCnt="0"/>
      <dgm:spPr/>
    </dgm:pt>
    <dgm:pt modelId="{1DD0F197-744D-4E8F-B5E4-35E75F54BDDE}" type="pres">
      <dgm:prSet presAssocID="{1011964C-FC20-4524-9DB7-2C42CC911B85}" presName="compNode" presStyleCnt="0"/>
      <dgm:spPr/>
    </dgm:pt>
    <dgm:pt modelId="{1A5EDB8D-3A8E-4E70-8386-D5A1029C5296}" type="pres">
      <dgm:prSet presAssocID="{1011964C-FC20-4524-9DB7-2C42CC911B85}" presName="bgRect" presStyleLbl="bgShp" presStyleIdx="1" presStyleCnt="5"/>
      <dgm:spPr/>
    </dgm:pt>
    <dgm:pt modelId="{B5B71EA7-3CE6-43A0-A78C-FAE5972DA002}" type="pres">
      <dgm:prSet presAssocID="{1011964C-FC20-4524-9DB7-2C42CC911B85}"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Artist"/>
        </a:ext>
      </dgm:extLst>
    </dgm:pt>
    <dgm:pt modelId="{5AEF3705-FB30-49FC-95F1-7532E3359CD2}" type="pres">
      <dgm:prSet presAssocID="{1011964C-FC20-4524-9DB7-2C42CC911B85}" presName="spaceRect" presStyleCnt="0"/>
      <dgm:spPr/>
    </dgm:pt>
    <dgm:pt modelId="{34319046-DE70-4459-91DD-AB3BA5AEBC00}" type="pres">
      <dgm:prSet presAssocID="{1011964C-FC20-4524-9DB7-2C42CC911B85}" presName="parTx" presStyleLbl="revTx" presStyleIdx="1" presStyleCnt="5">
        <dgm:presLayoutVars>
          <dgm:chMax val="0"/>
          <dgm:chPref val="0"/>
        </dgm:presLayoutVars>
      </dgm:prSet>
      <dgm:spPr/>
    </dgm:pt>
    <dgm:pt modelId="{471F1852-C1D4-4946-BC37-2CD899B54BF2}" type="pres">
      <dgm:prSet presAssocID="{085FE325-6087-44F0-809C-2EE71E342EA8}" presName="sibTrans" presStyleCnt="0"/>
      <dgm:spPr/>
    </dgm:pt>
    <dgm:pt modelId="{3AE9C362-E1A6-4F2D-B861-3E4CAD3FBED6}" type="pres">
      <dgm:prSet presAssocID="{01D4C7FE-42F6-48F4-ADFF-A5F6116E79DB}" presName="compNode" presStyleCnt="0"/>
      <dgm:spPr/>
    </dgm:pt>
    <dgm:pt modelId="{40632DB2-A129-4BBB-AF8A-AB6D6E740A33}" type="pres">
      <dgm:prSet presAssocID="{01D4C7FE-42F6-48F4-ADFF-A5F6116E79DB}" presName="bgRect" presStyleLbl="bgShp" presStyleIdx="2" presStyleCnt="5"/>
      <dgm:spPr/>
    </dgm:pt>
    <dgm:pt modelId="{88AAA873-8500-441D-8243-0C4BED2BBF90}" type="pres">
      <dgm:prSet presAssocID="{01D4C7FE-42F6-48F4-ADFF-A5F6116E79DB}"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Easel"/>
        </a:ext>
      </dgm:extLst>
    </dgm:pt>
    <dgm:pt modelId="{966664A7-B79F-4ADC-BC8F-ED7B7F85AAC9}" type="pres">
      <dgm:prSet presAssocID="{01D4C7FE-42F6-48F4-ADFF-A5F6116E79DB}" presName="spaceRect" presStyleCnt="0"/>
      <dgm:spPr/>
    </dgm:pt>
    <dgm:pt modelId="{DAA43C23-7A3F-4978-A568-7EACF992B0CE}" type="pres">
      <dgm:prSet presAssocID="{01D4C7FE-42F6-48F4-ADFF-A5F6116E79DB}" presName="parTx" presStyleLbl="revTx" presStyleIdx="2" presStyleCnt="5">
        <dgm:presLayoutVars>
          <dgm:chMax val="0"/>
          <dgm:chPref val="0"/>
        </dgm:presLayoutVars>
      </dgm:prSet>
      <dgm:spPr/>
    </dgm:pt>
    <dgm:pt modelId="{0CA27389-C095-4D42-A505-AAA5AE89AC7A}" type="pres">
      <dgm:prSet presAssocID="{D8C92C87-AA35-4038-BB62-9B46EAEE1E13}" presName="sibTrans" presStyleCnt="0"/>
      <dgm:spPr/>
    </dgm:pt>
    <dgm:pt modelId="{52CF7DBB-CF47-4DD3-8292-687FE8CC4289}" type="pres">
      <dgm:prSet presAssocID="{FF7F03DE-1FDC-4279-935F-9FDFF97598D0}" presName="compNode" presStyleCnt="0"/>
      <dgm:spPr/>
    </dgm:pt>
    <dgm:pt modelId="{7BB5D6C8-BA66-4D45-A6A7-D35D4142E1CD}" type="pres">
      <dgm:prSet presAssocID="{FF7F03DE-1FDC-4279-935F-9FDFF97598D0}" presName="bgRect" presStyleLbl="bgShp" presStyleIdx="3" presStyleCnt="5"/>
      <dgm:spPr/>
    </dgm:pt>
    <dgm:pt modelId="{89658135-4765-4EAF-8424-35F4FC7F943C}" type="pres">
      <dgm:prSet presAssocID="{FF7F03DE-1FDC-4279-935F-9FDFF97598D0}"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Image"/>
        </a:ext>
      </dgm:extLst>
    </dgm:pt>
    <dgm:pt modelId="{C5D043CF-E5E8-4E6E-87D9-064DF5CC346B}" type="pres">
      <dgm:prSet presAssocID="{FF7F03DE-1FDC-4279-935F-9FDFF97598D0}" presName="spaceRect" presStyleCnt="0"/>
      <dgm:spPr/>
    </dgm:pt>
    <dgm:pt modelId="{9ABAF410-4654-4619-AE1C-4693C3AF6081}" type="pres">
      <dgm:prSet presAssocID="{FF7F03DE-1FDC-4279-935F-9FDFF97598D0}" presName="parTx" presStyleLbl="revTx" presStyleIdx="3" presStyleCnt="5">
        <dgm:presLayoutVars>
          <dgm:chMax val="0"/>
          <dgm:chPref val="0"/>
        </dgm:presLayoutVars>
      </dgm:prSet>
      <dgm:spPr/>
    </dgm:pt>
    <dgm:pt modelId="{4CF47A5A-2244-4025-BF5B-3FBC12DADBE5}" type="pres">
      <dgm:prSet presAssocID="{F42932DA-2185-4F76-A563-07EF1FDB2E59}" presName="sibTrans" presStyleCnt="0"/>
      <dgm:spPr/>
    </dgm:pt>
    <dgm:pt modelId="{D1B110C9-0AD8-4370-94D1-7E3665B73239}" type="pres">
      <dgm:prSet presAssocID="{C8FA544F-3073-4575-93FD-EA59F6C6DC05}" presName="compNode" presStyleCnt="0"/>
      <dgm:spPr/>
    </dgm:pt>
    <dgm:pt modelId="{0E6EE459-5751-4AEF-81D7-7A34E8B2DF6A}" type="pres">
      <dgm:prSet presAssocID="{C8FA544F-3073-4575-93FD-EA59F6C6DC05}" presName="bgRect" presStyleLbl="bgShp" presStyleIdx="4" presStyleCnt="5"/>
      <dgm:spPr/>
    </dgm:pt>
    <dgm:pt modelId="{FAEF5DFF-7BF7-4730-8E39-9D9824523095}" type="pres">
      <dgm:prSet presAssocID="{C8FA544F-3073-4575-93FD-EA59F6C6DC05}"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Pencil"/>
        </a:ext>
      </dgm:extLst>
    </dgm:pt>
    <dgm:pt modelId="{9B70DF37-40A1-4A9F-B8F1-F6EE964CB490}" type="pres">
      <dgm:prSet presAssocID="{C8FA544F-3073-4575-93FD-EA59F6C6DC05}" presName="spaceRect" presStyleCnt="0"/>
      <dgm:spPr/>
    </dgm:pt>
    <dgm:pt modelId="{822F6F87-C589-4AF4-B249-8A022F60133C}" type="pres">
      <dgm:prSet presAssocID="{C8FA544F-3073-4575-93FD-EA59F6C6DC05}" presName="parTx" presStyleLbl="revTx" presStyleIdx="4" presStyleCnt="5">
        <dgm:presLayoutVars>
          <dgm:chMax val="0"/>
          <dgm:chPref val="0"/>
        </dgm:presLayoutVars>
      </dgm:prSet>
      <dgm:spPr/>
    </dgm:pt>
  </dgm:ptLst>
  <dgm:cxnLst>
    <dgm:cxn modelId="{417E4F0E-5EFB-4904-9ACD-4AA278F96F3D}" srcId="{996FE4A5-D625-40EB-AAFB-72321B2385DF}" destId="{1011964C-FC20-4524-9DB7-2C42CC911B85}" srcOrd="1" destOrd="0" parTransId="{DD8806C1-2E73-4EA0-968B-7A7B61379B70}" sibTransId="{085FE325-6087-44F0-809C-2EE71E342EA8}"/>
    <dgm:cxn modelId="{8E462A2D-E25F-4D21-B48E-B97556977E49}" srcId="{996FE4A5-D625-40EB-AAFB-72321B2385DF}" destId="{C8FA544F-3073-4575-93FD-EA59F6C6DC05}" srcOrd="4" destOrd="0" parTransId="{2777906A-D076-4666-AEF5-04EFD97B08FB}" sibTransId="{00F2204E-00B3-45B1-8055-1662DBCE3A00}"/>
    <dgm:cxn modelId="{92FADA34-DEE1-4D9F-B2EA-35586E7FB00B}" srcId="{996FE4A5-D625-40EB-AAFB-72321B2385DF}" destId="{E44426AC-F8A1-4A96-9B15-EF898788AB9A}" srcOrd="0" destOrd="0" parTransId="{924727EE-CDC6-4A86-BC99-C865EE87D779}" sibTransId="{AE6E9774-C3F6-45D1-9228-B9E6FE607A51}"/>
    <dgm:cxn modelId="{E5A74553-533C-4A7E-9475-E6D4D5EACE1B}" type="presOf" srcId="{E44426AC-F8A1-4A96-9B15-EF898788AB9A}" destId="{D08B95D9-40C3-4A04-A3A7-440480FA0BC8}" srcOrd="0" destOrd="0" presId="urn:microsoft.com/office/officeart/2018/2/layout/IconVerticalSolidList"/>
    <dgm:cxn modelId="{16AF157D-6C45-42B9-A819-878B10ECB10B}" type="presOf" srcId="{C8FA544F-3073-4575-93FD-EA59F6C6DC05}" destId="{822F6F87-C589-4AF4-B249-8A022F60133C}" srcOrd="0" destOrd="0" presId="urn:microsoft.com/office/officeart/2018/2/layout/IconVerticalSolidList"/>
    <dgm:cxn modelId="{78A3D78A-5A86-49C3-A355-AEAC81CAAE34}" srcId="{996FE4A5-D625-40EB-AAFB-72321B2385DF}" destId="{01D4C7FE-42F6-48F4-ADFF-A5F6116E79DB}" srcOrd="2" destOrd="0" parTransId="{A1A91A30-455D-4F28-ABE9-30533433CF25}" sibTransId="{D8C92C87-AA35-4038-BB62-9B46EAEE1E13}"/>
    <dgm:cxn modelId="{C34B78B3-2239-4C73-AF60-D50DE69475F2}" type="presOf" srcId="{FF7F03DE-1FDC-4279-935F-9FDFF97598D0}" destId="{9ABAF410-4654-4619-AE1C-4693C3AF6081}" srcOrd="0" destOrd="0" presId="urn:microsoft.com/office/officeart/2018/2/layout/IconVerticalSolidList"/>
    <dgm:cxn modelId="{21E198C5-FAC4-4150-9B6A-849BDB7F07D4}" type="presOf" srcId="{996FE4A5-D625-40EB-AAFB-72321B2385DF}" destId="{BD30FD47-3004-4F16-B2A1-2FF16071E57A}" srcOrd="0" destOrd="0" presId="urn:microsoft.com/office/officeart/2018/2/layout/IconVerticalSolidList"/>
    <dgm:cxn modelId="{41658FCA-07B2-4B29-BF95-0233701A1260}" srcId="{996FE4A5-D625-40EB-AAFB-72321B2385DF}" destId="{FF7F03DE-1FDC-4279-935F-9FDFF97598D0}" srcOrd="3" destOrd="0" parTransId="{4E6F98B3-5C72-4F28-B407-A1D5A1158103}" sibTransId="{F42932DA-2185-4F76-A563-07EF1FDB2E59}"/>
    <dgm:cxn modelId="{FDA39EDD-33DA-49AF-BACA-9D9F6F5B2D70}" type="presOf" srcId="{01D4C7FE-42F6-48F4-ADFF-A5F6116E79DB}" destId="{DAA43C23-7A3F-4978-A568-7EACF992B0CE}" srcOrd="0" destOrd="0" presId="urn:microsoft.com/office/officeart/2018/2/layout/IconVerticalSolidList"/>
    <dgm:cxn modelId="{E47B30F2-7877-4876-8FE2-78F61B545E70}" type="presOf" srcId="{1011964C-FC20-4524-9DB7-2C42CC911B85}" destId="{34319046-DE70-4459-91DD-AB3BA5AEBC00}" srcOrd="0" destOrd="0" presId="urn:microsoft.com/office/officeart/2018/2/layout/IconVerticalSolidList"/>
    <dgm:cxn modelId="{B42E32DB-A1E0-4677-AF59-98B4DD90FBC7}" type="presParOf" srcId="{BD30FD47-3004-4F16-B2A1-2FF16071E57A}" destId="{F5EB4368-7C47-47D6-ADAD-8367D8D3BD08}" srcOrd="0" destOrd="0" presId="urn:microsoft.com/office/officeart/2018/2/layout/IconVerticalSolidList"/>
    <dgm:cxn modelId="{C770AF05-9548-46DC-834F-891206CDDE19}" type="presParOf" srcId="{F5EB4368-7C47-47D6-ADAD-8367D8D3BD08}" destId="{7D4F4D51-E339-4EC3-A295-4C6F23FE3623}" srcOrd="0" destOrd="0" presId="urn:microsoft.com/office/officeart/2018/2/layout/IconVerticalSolidList"/>
    <dgm:cxn modelId="{7A38DD6B-27F9-4939-8435-1E128D6F48F0}" type="presParOf" srcId="{F5EB4368-7C47-47D6-ADAD-8367D8D3BD08}" destId="{E03DF4C9-9A72-48B8-9057-C16BE00F5AF2}" srcOrd="1" destOrd="0" presId="urn:microsoft.com/office/officeart/2018/2/layout/IconVerticalSolidList"/>
    <dgm:cxn modelId="{FA1EE32E-FB70-4657-995F-A5D4DFD2EF13}" type="presParOf" srcId="{F5EB4368-7C47-47D6-ADAD-8367D8D3BD08}" destId="{86638847-D1E0-40D2-AA5E-727C11BB3CC9}" srcOrd="2" destOrd="0" presId="urn:microsoft.com/office/officeart/2018/2/layout/IconVerticalSolidList"/>
    <dgm:cxn modelId="{B07C1350-4049-4ED5-B242-4A166E36AB04}" type="presParOf" srcId="{F5EB4368-7C47-47D6-ADAD-8367D8D3BD08}" destId="{D08B95D9-40C3-4A04-A3A7-440480FA0BC8}" srcOrd="3" destOrd="0" presId="urn:microsoft.com/office/officeart/2018/2/layout/IconVerticalSolidList"/>
    <dgm:cxn modelId="{38AEA941-D70F-436A-A5DC-01D12B897689}" type="presParOf" srcId="{BD30FD47-3004-4F16-B2A1-2FF16071E57A}" destId="{CA03236E-2F1E-49B1-BB46-456EBEBA0158}" srcOrd="1" destOrd="0" presId="urn:microsoft.com/office/officeart/2018/2/layout/IconVerticalSolidList"/>
    <dgm:cxn modelId="{6B6DFE46-8F43-4BCB-9E5C-74499B7E073B}" type="presParOf" srcId="{BD30FD47-3004-4F16-B2A1-2FF16071E57A}" destId="{1DD0F197-744D-4E8F-B5E4-35E75F54BDDE}" srcOrd="2" destOrd="0" presId="urn:microsoft.com/office/officeart/2018/2/layout/IconVerticalSolidList"/>
    <dgm:cxn modelId="{A3EB77D7-B312-4CF1-A395-7AA0DB64FE95}" type="presParOf" srcId="{1DD0F197-744D-4E8F-B5E4-35E75F54BDDE}" destId="{1A5EDB8D-3A8E-4E70-8386-D5A1029C5296}" srcOrd="0" destOrd="0" presId="urn:microsoft.com/office/officeart/2018/2/layout/IconVerticalSolidList"/>
    <dgm:cxn modelId="{7B3E8D65-DFAA-4DB0-8DB9-E2C21720FDDE}" type="presParOf" srcId="{1DD0F197-744D-4E8F-B5E4-35E75F54BDDE}" destId="{B5B71EA7-3CE6-43A0-A78C-FAE5972DA002}" srcOrd="1" destOrd="0" presId="urn:microsoft.com/office/officeart/2018/2/layout/IconVerticalSolidList"/>
    <dgm:cxn modelId="{946546E7-AE5A-42B6-888F-07A4102D94BE}" type="presParOf" srcId="{1DD0F197-744D-4E8F-B5E4-35E75F54BDDE}" destId="{5AEF3705-FB30-49FC-95F1-7532E3359CD2}" srcOrd="2" destOrd="0" presId="urn:microsoft.com/office/officeart/2018/2/layout/IconVerticalSolidList"/>
    <dgm:cxn modelId="{B1FDCD37-7DE2-4377-A59E-680D377090A0}" type="presParOf" srcId="{1DD0F197-744D-4E8F-B5E4-35E75F54BDDE}" destId="{34319046-DE70-4459-91DD-AB3BA5AEBC00}" srcOrd="3" destOrd="0" presId="urn:microsoft.com/office/officeart/2018/2/layout/IconVerticalSolidList"/>
    <dgm:cxn modelId="{0E8AC880-19D0-499F-BABE-C330BC59C81A}" type="presParOf" srcId="{BD30FD47-3004-4F16-B2A1-2FF16071E57A}" destId="{471F1852-C1D4-4946-BC37-2CD899B54BF2}" srcOrd="3" destOrd="0" presId="urn:microsoft.com/office/officeart/2018/2/layout/IconVerticalSolidList"/>
    <dgm:cxn modelId="{CC656DD1-EEBB-4A24-B692-FFF88E0AA870}" type="presParOf" srcId="{BD30FD47-3004-4F16-B2A1-2FF16071E57A}" destId="{3AE9C362-E1A6-4F2D-B861-3E4CAD3FBED6}" srcOrd="4" destOrd="0" presId="urn:microsoft.com/office/officeart/2018/2/layout/IconVerticalSolidList"/>
    <dgm:cxn modelId="{D3F551C3-A8B9-434C-BBCF-E4F7F715227A}" type="presParOf" srcId="{3AE9C362-E1A6-4F2D-B861-3E4CAD3FBED6}" destId="{40632DB2-A129-4BBB-AF8A-AB6D6E740A33}" srcOrd="0" destOrd="0" presId="urn:microsoft.com/office/officeart/2018/2/layout/IconVerticalSolidList"/>
    <dgm:cxn modelId="{76ECC9FD-5A5B-4F95-AEBD-3FE8FEB6173B}" type="presParOf" srcId="{3AE9C362-E1A6-4F2D-B861-3E4CAD3FBED6}" destId="{88AAA873-8500-441D-8243-0C4BED2BBF90}" srcOrd="1" destOrd="0" presId="urn:microsoft.com/office/officeart/2018/2/layout/IconVerticalSolidList"/>
    <dgm:cxn modelId="{76500B66-1133-4495-94C0-1326A26E15F6}" type="presParOf" srcId="{3AE9C362-E1A6-4F2D-B861-3E4CAD3FBED6}" destId="{966664A7-B79F-4ADC-BC8F-ED7B7F85AAC9}" srcOrd="2" destOrd="0" presId="urn:microsoft.com/office/officeart/2018/2/layout/IconVerticalSolidList"/>
    <dgm:cxn modelId="{9069B717-83E9-46EA-B223-80E29F6F81C2}" type="presParOf" srcId="{3AE9C362-E1A6-4F2D-B861-3E4CAD3FBED6}" destId="{DAA43C23-7A3F-4978-A568-7EACF992B0CE}" srcOrd="3" destOrd="0" presId="urn:microsoft.com/office/officeart/2018/2/layout/IconVerticalSolidList"/>
    <dgm:cxn modelId="{33BBE42B-B962-4C8D-81BD-EC9B4856356C}" type="presParOf" srcId="{BD30FD47-3004-4F16-B2A1-2FF16071E57A}" destId="{0CA27389-C095-4D42-A505-AAA5AE89AC7A}" srcOrd="5" destOrd="0" presId="urn:microsoft.com/office/officeart/2018/2/layout/IconVerticalSolidList"/>
    <dgm:cxn modelId="{CC923040-122A-4BA7-9E01-B3A4A0EF3E4D}" type="presParOf" srcId="{BD30FD47-3004-4F16-B2A1-2FF16071E57A}" destId="{52CF7DBB-CF47-4DD3-8292-687FE8CC4289}" srcOrd="6" destOrd="0" presId="urn:microsoft.com/office/officeart/2018/2/layout/IconVerticalSolidList"/>
    <dgm:cxn modelId="{FB43D2FE-200D-45A8-8909-F2B8430DBB4F}" type="presParOf" srcId="{52CF7DBB-CF47-4DD3-8292-687FE8CC4289}" destId="{7BB5D6C8-BA66-4D45-A6A7-D35D4142E1CD}" srcOrd="0" destOrd="0" presId="urn:microsoft.com/office/officeart/2018/2/layout/IconVerticalSolidList"/>
    <dgm:cxn modelId="{0BB7239F-01D0-4690-BD18-0AB973D45336}" type="presParOf" srcId="{52CF7DBB-CF47-4DD3-8292-687FE8CC4289}" destId="{89658135-4765-4EAF-8424-35F4FC7F943C}" srcOrd="1" destOrd="0" presId="urn:microsoft.com/office/officeart/2018/2/layout/IconVerticalSolidList"/>
    <dgm:cxn modelId="{D96B5D9A-70B8-4B1B-8079-C342BCDA834F}" type="presParOf" srcId="{52CF7DBB-CF47-4DD3-8292-687FE8CC4289}" destId="{C5D043CF-E5E8-4E6E-87D9-064DF5CC346B}" srcOrd="2" destOrd="0" presId="urn:microsoft.com/office/officeart/2018/2/layout/IconVerticalSolidList"/>
    <dgm:cxn modelId="{08778A9D-322C-4AC0-B554-6834C036C439}" type="presParOf" srcId="{52CF7DBB-CF47-4DD3-8292-687FE8CC4289}" destId="{9ABAF410-4654-4619-AE1C-4693C3AF6081}" srcOrd="3" destOrd="0" presId="urn:microsoft.com/office/officeart/2018/2/layout/IconVerticalSolidList"/>
    <dgm:cxn modelId="{D890BDD9-3C56-44F9-BA02-AEDBCDEF9A33}" type="presParOf" srcId="{BD30FD47-3004-4F16-B2A1-2FF16071E57A}" destId="{4CF47A5A-2244-4025-BF5B-3FBC12DADBE5}" srcOrd="7" destOrd="0" presId="urn:microsoft.com/office/officeart/2018/2/layout/IconVerticalSolidList"/>
    <dgm:cxn modelId="{E0596B52-C48E-45F1-9D41-72FDA5174EDC}" type="presParOf" srcId="{BD30FD47-3004-4F16-B2A1-2FF16071E57A}" destId="{D1B110C9-0AD8-4370-94D1-7E3665B73239}" srcOrd="8" destOrd="0" presId="urn:microsoft.com/office/officeart/2018/2/layout/IconVerticalSolidList"/>
    <dgm:cxn modelId="{18A81C3B-9882-4513-B1DB-E6950ABB8FDB}" type="presParOf" srcId="{D1B110C9-0AD8-4370-94D1-7E3665B73239}" destId="{0E6EE459-5751-4AEF-81D7-7A34E8B2DF6A}" srcOrd="0" destOrd="0" presId="urn:microsoft.com/office/officeart/2018/2/layout/IconVerticalSolidList"/>
    <dgm:cxn modelId="{7E854EF7-FFDE-42A5-AC8F-CA84E7B298FF}" type="presParOf" srcId="{D1B110C9-0AD8-4370-94D1-7E3665B73239}" destId="{FAEF5DFF-7BF7-4730-8E39-9D9824523095}" srcOrd="1" destOrd="0" presId="urn:microsoft.com/office/officeart/2018/2/layout/IconVerticalSolidList"/>
    <dgm:cxn modelId="{BF24779D-7166-494B-9411-12631ED9664D}" type="presParOf" srcId="{D1B110C9-0AD8-4370-94D1-7E3665B73239}" destId="{9B70DF37-40A1-4A9F-B8F1-F6EE964CB490}" srcOrd="2" destOrd="0" presId="urn:microsoft.com/office/officeart/2018/2/layout/IconVerticalSolidList"/>
    <dgm:cxn modelId="{88B452B8-D15F-4D56-B078-DC93A1AF9B02}" type="presParOf" srcId="{D1B110C9-0AD8-4370-94D1-7E3665B73239}" destId="{822F6F87-C589-4AF4-B249-8A022F60133C}"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BC1AFDD-2F30-4DFE-BA01-DA4B56AFC33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03A7CB6-9319-483C-8694-09CB61A26499}">
      <dgm:prSet/>
      <dgm:spPr/>
      <dgm:t>
        <a:bodyPr/>
        <a:lstStyle/>
        <a:p>
          <a:pPr>
            <a:lnSpc>
              <a:spcPct val="100000"/>
            </a:lnSpc>
          </a:pPr>
          <a:r>
            <a:rPr lang="en-GB"/>
            <a:t>Your portfolio will be assessed on our four key skills areas (Assessment Objectives)…</a:t>
          </a:r>
          <a:endParaRPr lang="en-US"/>
        </a:p>
      </dgm:t>
    </dgm:pt>
    <dgm:pt modelId="{327CA336-E73C-4392-B350-A4798E499974}" type="parTrans" cxnId="{555F2EE1-5BBF-4788-804F-57A63FBE857C}">
      <dgm:prSet/>
      <dgm:spPr/>
      <dgm:t>
        <a:bodyPr/>
        <a:lstStyle/>
        <a:p>
          <a:endParaRPr lang="en-US"/>
        </a:p>
      </dgm:t>
    </dgm:pt>
    <dgm:pt modelId="{EAC804E2-8040-4B27-8EF3-A756F57882DD}" type="sibTrans" cxnId="{555F2EE1-5BBF-4788-804F-57A63FBE857C}">
      <dgm:prSet/>
      <dgm:spPr/>
      <dgm:t>
        <a:bodyPr/>
        <a:lstStyle/>
        <a:p>
          <a:endParaRPr lang="en-US"/>
        </a:p>
      </dgm:t>
    </dgm:pt>
    <dgm:pt modelId="{2BF0DE1F-8211-47DD-8B44-C4E35551994F}">
      <dgm:prSet/>
      <dgm:spPr/>
      <dgm:t>
        <a:bodyPr/>
        <a:lstStyle/>
        <a:p>
          <a:pPr>
            <a:lnSpc>
              <a:spcPct val="100000"/>
            </a:lnSpc>
          </a:pPr>
          <a:r>
            <a:rPr lang="en-GB"/>
            <a:t>EXPLORE the work of other photographers - Researching, Analysing and Responding to their work</a:t>
          </a:r>
          <a:endParaRPr lang="en-US"/>
        </a:p>
      </dgm:t>
    </dgm:pt>
    <dgm:pt modelId="{5BD4CE3E-7A96-4BFF-98A8-58804F6DD874}" type="parTrans" cxnId="{04844D6E-9A7C-4B99-B9CC-0B9168CC4D49}">
      <dgm:prSet/>
      <dgm:spPr/>
      <dgm:t>
        <a:bodyPr/>
        <a:lstStyle/>
        <a:p>
          <a:endParaRPr lang="en-US"/>
        </a:p>
      </dgm:t>
    </dgm:pt>
    <dgm:pt modelId="{8EB6F8E3-3363-45BC-9B2E-2AC2CBC67452}" type="sibTrans" cxnId="{04844D6E-9A7C-4B99-B9CC-0B9168CC4D49}">
      <dgm:prSet/>
      <dgm:spPr/>
      <dgm:t>
        <a:bodyPr/>
        <a:lstStyle/>
        <a:p>
          <a:endParaRPr lang="en-US"/>
        </a:p>
      </dgm:t>
    </dgm:pt>
    <dgm:pt modelId="{65A9F09F-DFFB-4959-A9A7-EC4A65DED650}">
      <dgm:prSet/>
      <dgm:spPr/>
      <dgm:t>
        <a:bodyPr/>
        <a:lstStyle/>
        <a:p>
          <a:pPr>
            <a:lnSpc>
              <a:spcPct val="100000"/>
            </a:lnSpc>
          </a:pPr>
          <a:r>
            <a:rPr lang="en-GB"/>
            <a:t>EXPERIMENT with Ideas, Processes and Techniques to create your own photographic images</a:t>
          </a:r>
          <a:endParaRPr lang="en-US"/>
        </a:p>
      </dgm:t>
    </dgm:pt>
    <dgm:pt modelId="{0F8AAC8B-AD2B-45EC-8615-3A6024FAD8FA}" type="parTrans" cxnId="{9B88608B-9F40-460A-9F3B-520A6747147E}">
      <dgm:prSet/>
      <dgm:spPr/>
      <dgm:t>
        <a:bodyPr/>
        <a:lstStyle/>
        <a:p>
          <a:endParaRPr lang="en-US"/>
        </a:p>
      </dgm:t>
    </dgm:pt>
    <dgm:pt modelId="{34D86C28-B18B-4E08-9C1B-D4622461A9AB}" type="sibTrans" cxnId="{9B88608B-9F40-460A-9F3B-520A6747147E}">
      <dgm:prSet/>
      <dgm:spPr/>
      <dgm:t>
        <a:bodyPr/>
        <a:lstStyle/>
        <a:p>
          <a:endParaRPr lang="en-US"/>
        </a:p>
      </dgm:t>
    </dgm:pt>
    <dgm:pt modelId="{A1A37038-761A-4655-8AF2-5146DBD0BF9B}">
      <dgm:prSet/>
      <dgm:spPr/>
      <dgm:t>
        <a:bodyPr/>
        <a:lstStyle/>
        <a:p>
          <a:pPr>
            <a:lnSpc>
              <a:spcPct val="100000"/>
            </a:lnSpc>
          </a:pPr>
          <a:r>
            <a:rPr lang="en-GB"/>
            <a:t>EXPLAIN your ideas – visually through photoshoots, and textually through explanations and evaluations</a:t>
          </a:r>
          <a:endParaRPr lang="en-US"/>
        </a:p>
      </dgm:t>
    </dgm:pt>
    <dgm:pt modelId="{F55983A1-57E1-4A59-BC3E-550547583DFB}" type="parTrans" cxnId="{BE970764-6458-46D5-A191-3F5F17816D95}">
      <dgm:prSet/>
      <dgm:spPr/>
      <dgm:t>
        <a:bodyPr/>
        <a:lstStyle/>
        <a:p>
          <a:endParaRPr lang="en-US"/>
        </a:p>
      </dgm:t>
    </dgm:pt>
    <dgm:pt modelId="{EC66958C-0C05-4D24-9D56-E13DC4D75F85}" type="sibTrans" cxnId="{BE970764-6458-46D5-A191-3F5F17816D95}">
      <dgm:prSet/>
      <dgm:spPr/>
      <dgm:t>
        <a:bodyPr/>
        <a:lstStyle/>
        <a:p>
          <a:endParaRPr lang="en-US"/>
        </a:p>
      </dgm:t>
    </dgm:pt>
    <dgm:pt modelId="{A985DDFD-E65C-40B4-9EE1-B93BC94A07C5}">
      <dgm:prSet/>
      <dgm:spPr/>
      <dgm:t>
        <a:bodyPr/>
        <a:lstStyle/>
        <a:p>
          <a:pPr>
            <a:lnSpc>
              <a:spcPct val="100000"/>
            </a:lnSpc>
          </a:pPr>
          <a:r>
            <a:rPr lang="en-GB"/>
            <a:t>EXPRESS a Personal Response to each theme that links back to previous work on that theme</a:t>
          </a:r>
          <a:endParaRPr lang="en-US"/>
        </a:p>
      </dgm:t>
    </dgm:pt>
    <dgm:pt modelId="{EAF22A2E-A58A-4A39-AF74-030F876E9F6D}" type="parTrans" cxnId="{614027C1-FA79-4EBE-8C80-787573E9FB83}">
      <dgm:prSet/>
      <dgm:spPr/>
      <dgm:t>
        <a:bodyPr/>
        <a:lstStyle/>
        <a:p>
          <a:endParaRPr lang="en-US"/>
        </a:p>
      </dgm:t>
    </dgm:pt>
    <dgm:pt modelId="{FF2D3CFF-F2F8-40DB-980D-088651E1B9C2}" type="sibTrans" cxnId="{614027C1-FA79-4EBE-8C80-787573E9FB83}">
      <dgm:prSet/>
      <dgm:spPr/>
      <dgm:t>
        <a:bodyPr/>
        <a:lstStyle/>
        <a:p>
          <a:endParaRPr lang="en-US"/>
        </a:p>
      </dgm:t>
    </dgm:pt>
    <dgm:pt modelId="{7A6BECBC-9B0F-46EA-BAA6-DE32A7B219F9}" type="pres">
      <dgm:prSet presAssocID="{7BC1AFDD-2F30-4DFE-BA01-DA4B56AFC33E}" presName="root" presStyleCnt="0">
        <dgm:presLayoutVars>
          <dgm:dir/>
          <dgm:resizeHandles val="exact"/>
        </dgm:presLayoutVars>
      </dgm:prSet>
      <dgm:spPr/>
    </dgm:pt>
    <dgm:pt modelId="{17DEDB87-E2A1-4DB1-B3E9-C0C606A66663}" type="pres">
      <dgm:prSet presAssocID="{F03A7CB6-9319-483C-8694-09CB61A26499}" presName="compNode" presStyleCnt="0"/>
      <dgm:spPr/>
    </dgm:pt>
    <dgm:pt modelId="{D5DAAEA5-AC28-446B-A62E-6E08D0E339D5}" type="pres">
      <dgm:prSet presAssocID="{F03A7CB6-9319-483C-8694-09CB61A26499}" presName="bgRect" presStyleLbl="bgShp" presStyleIdx="0" presStyleCnt="5"/>
      <dgm:spPr/>
    </dgm:pt>
    <dgm:pt modelId="{1BB15442-CF1A-44D3-8926-590C2FB6D829}" type="pres">
      <dgm:prSet presAssocID="{F03A7CB6-9319-483C-8694-09CB61A26499}"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Key"/>
        </a:ext>
      </dgm:extLst>
    </dgm:pt>
    <dgm:pt modelId="{56F5838E-67DE-4022-8D03-BE01CF97E5CD}" type="pres">
      <dgm:prSet presAssocID="{F03A7CB6-9319-483C-8694-09CB61A26499}" presName="spaceRect" presStyleCnt="0"/>
      <dgm:spPr/>
    </dgm:pt>
    <dgm:pt modelId="{108A5947-3C20-4FA8-8676-62A5C6AADD41}" type="pres">
      <dgm:prSet presAssocID="{F03A7CB6-9319-483C-8694-09CB61A26499}" presName="parTx" presStyleLbl="revTx" presStyleIdx="0" presStyleCnt="5">
        <dgm:presLayoutVars>
          <dgm:chMax val="0"/>
          <dgm:chPref val="0"/>
        </dgm:presLayoutVars>
      </dgm:prSet>
      <dgm:spPr/>
    </dgm:pt>
    <dgm:pt modelId="{60DDAFDC-900E-4EC3-B52E-766BF46A8E5E}" type="pres">
      <dgm:prSet presAssocID="{EAC804E2-8040-4B27-8EF3-A756F57882DD}" presName="sibTrans" presStyleCnt="0"/>
      <dgm:spPr/>
    </dgm:pt>
    <dgm:pt modelId="{43027214-2BCF-4D8A-9C1F-C93A00DC41A9}" type="pres">
      <dgm:prSet presAssocID="{2BF0DE1F-8211-47DD-8B44-C4E35551994F}" presName="compNode" presStyleCnt="0"/>
      <dgm:spPr/>
    </dgm:pt>
    <dgm:pt modelId="{68467757-5D7E-4EC6-B83D-44BDD42E333C}" type="pres">
      <dgm:prSet presAssocID="{2BF0DE1F-8211-47DD-8B44-C4E35551994F}" presName="bgRect" presStyleLbl="bgShp" presStyleIdx="1" presStyleCnt="5"/>
      <dgm:spPr/>
    </dgm:pt>
    <dgm:pt modelId="{BE730788-5DE1-4865-A692-86BCF0C11CB4}" type="pres">
      <dgm:prSet presAssocID="{2BF0DE1F-8211-47DD-8B44-C4E35551994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Research"/>
        </a:ext>
      </dgm:extLst>
    </dgm:pt>
    <dgm:pt modelId="{E8D9FBF5-F422-42E4-BC74-B3A861925D82}" type="pres">
      <dgm:prSet presAssocID="{2BF0DE1F-8211-47DD-8B44-C4E35551994F}" presName="spaceRect" presStyleCnt="0"/>
      <dgm:spPr/>
    </dgm:pt>
    <dgm:pt modelId="{9DACEF18-F462-4822-AAB0-F7C335504A4E}" type="pres">
      <dgm:prSet presAssocID="{2BF0DE1F-8211-47DD-8B44-C4E35551994F}" presName="parTx" presStyleLbl="revTx" presStyleIdx="1" presStyleCnt="5">
        <dgm:presLayoutVars>
          <dgm:chMax val="0"/>
          <dgm:chPref val="0"/>
        </dgm:presLayoutVars>
      </dgm:prSet>
      <dgm:spPr/>
    </dgm:pt>
    <dgm:pt modelId="{58507BE5-4549-464B-96CE-B2E3B29161D1}" type="pres">
      <dgm:prSet presAssocID="{8EB6F8E3-3363-45BC-9B2E-2AC2CBC67452}" presName="sibTrans" presStyleCnt="0"/>
      <dgm:spPr/>
    </dgm:pt>
    <dgm:pt modelId="{896402DA-9897-4D5D-BD86-DCAFC18A7F43}" type="pres">
      <dgm:prSet presAssocID="{65A9F09F-DFFB-4959-A9A7-EC4A65DED650}" presName="compNode" presStyleCnt="0"/>
      <dgm:spPr/>
    </dgm:pt>
    <dgm:pt modelId="{196C414C-5CBF-4F36-A51C-47BF0F8E3102}" type="pres">
      <dgm:prSet presAssocID="{65A9F09F-DFFB-4959-A9A7-EC4A65DED650}" presName="bgRect" presStyleLbl="bgShp" presStyleIdx="2" presStyleCnt="5"/>
      <dgm:spPr/>
    </dgm:pt>
    <dgm:pt modelId="{AB53C50E-947D-4C37-AC47-4CBE43E79D0B}" type="pres">
      <dgm:prSet presAssocID="{65A9F09F-DFFB-4959-A9A7-EC4A65DED650}"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Image"/>
        </a:ext>
      </dgm:extLst>
    </dgm:pt>
    <dgm:pt modelId="{583773FC-B11B-4F25-9B40-5DE6C2381AE3}" type="pres">
      <dgm:prSet presAssocID="{65A9F09F-DFFB-4959-A9A7-EC4A65DED650}" presName="spaceRect" presStyleCnt="0"/>
      <dgm:spPr/>
    </dgm:pt>
    <dgm:pt modelId="{0CAC5720-FC12-489F-BC1D-ECAF06235F7A}" type="pres">
      <dgm:prSet presAssocID="{65A9F09F-DFFB-4959-A9A7-EC4A65DED650}" presName="parTx" presStyleLbl="revTx" presStyleIdx="2" presStyleCnt="5">
        <dgm:presLayoutVars>
          <dgm:chMax val="0"/>
          <dgm:chPref val="0"/>
        </dgm:presLayoutVars>
      </dgm:prSet>
      <dgm:spPr/>
    </dgm:pt>
    <dgm:pt modelId="{2673218C-858D-4EE5-B27D-055C4ABFD723}" type="pres">
      <dgm:prSet presAssocID="{34D86C28-B18B-4E08-9C1B-D4622461A9AB}" presName="sibTrans" presStyleCnt="0"/>
      <dgm:spPr/>
    </dgm:pt>
    <dgm:pt modelId="{7C1F2CDA-DF83-4B09-85E7-0F5BF8C32C6E}" type="pres">
      <dgm:prSet presAssocID="{A1A37038-761A-4655-8AF2-5146DBD0BF9B}" presName="compNode" presStyleCnt="0"/>
      <dgm:spPr/>
    </dgm:pt>
    <dgm:pt modelId="{BFFB6C53-EEDA-4159-98FB-F178F325C5E7}" type="pres">
      <dgm:prSet presAssocID="{A1A37038-761A-4655-8AF2-5146DBD0BF9B}" presName="bgRect" presStyleLbl="bgShp" presStyleIdx="3" presStyleCnt="5"/>
      <dgm:spPr/>
    </dgm:pt>
    <dgm:pt modelId="{BF480E90-973C-4B4B-9370-CD173EC0F985}" type="pres">
      <dgm:prSet presAssocID="{A1A37038-761A-4655-8AF2-5146DBD0BF9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Quotes"/>
        </a:ext>
      </dgm:extLst>
    </dgm:pt>
    <dgm:pt modelId="{9D53D349-722D-4527-9C9B-6BD8196FD427}" type="pres">
      <dgm:prSet presAssocID="{A1A37038-761A-4655-8AF2-5146DBD0BF9B}" presName="spaceRect" presStyleCnt="0"/>
      <dgm:spPr/>
    </dgm:pt>
    <dgm:pt modelId="{637F9EA3-79A6-468C-8A10-64D02FB41037}" type="pres">
      <dgm:prSet presAssocID="{A1A37038-761A-4655-8AF2-5146DBD0BF9B}" presName="parTx" presStyleLbl="revTx" presStyleIdx="3" presStyleCnt="5">
        <dgm:presLayoutVars>
          <dgm:chMax val="0"/>
          <dgm:chPref val="0"/>
        </dgm:presLayoutVars>
      </dgm:prSet>
      <dgm:spPr/>
    </dgm:pt>
    <dgm:pt modelId="{5F5D4252-B835-4145-BEA4-78B67B703606}" type="pres">
      <dgm:prSet presAssocID="{EC66958C-0C05-4D24-9D56-E13DC4D75F85}" presName="sibTrans" presStyleCnt="0"/>
      <dgm:spPr/>
    </dgm:pt>
    <dgm:pt modelId="{22B84BC8-9214-4857-A06E-C1D6299A78CA}" type="pres">
      <dgm:prSet presAssocID="{A985DDFD-E65C-40B4-9EE1-B93BC94A07C5}" presName="compNode" presStyleCnt="0"/>
      <dgm:spPr/>
    </dgm:pt>
    <dgm:pt modelId="{9D94A054-1B01-4B40-9CB9-32ECFA7BDACE}" type="pres">
      <dgm:prSet presAssocID="{A985DDFD-E65C-40B4-9EE1-B93BC94A07C5}" presName="bgRect" presStyleLbl="bgShp" presStyleIdx="4" presStyleCnt="5"/>
      <dgm:spPr/>
    </dgm:pt>
    <dgm:pt modelId="{A51021F7-74E5-485A-A516-A025E7A72A40}" type="pres">
      <dgm:prSet presAssocID="{A985DDFD-E65C-40B4-9EE1-B93BC94A07C5}"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Pencil"/>
        </a:ext>
      </dgm:extLst>
    </dgm:pt>
    <dgm:pt modelId="{D471C9FB-5919-4572-BF2D-D1980650D8C5}" type="pres">
      <dgm:prSet presAssocID="{A985DDFD-E65C-40B4-9EE1-B93BC94A07C5}" presName="spaceRect" presStyleCnt="0"/>
      <dgm:spPr/>
    </dgm:pt>
    <dgm:pt modelId="{DE3B58BD-1A39-4136-8DAE-FB1D80F4F3A2}" type="pres">
      <dgm:prSet presAssocID="{A985DDFD-E65C-40B4-9EE1-B93BC94A07C5}" presName="parTx" presStyleLbl="revTx" presStyleIdx="4" presStyleCnt="5">
        <dgm:presLayoutVars>
          <dgm:chMax val="0"/>
          <dgm:chPref val="0"/>
        </dgm:presLayoutVars>
      </dgm:prSet>
      <dgm:spPr/>
    </dgm:pt>
  </dgm:ptLst>
  <dgm:cxnLst>
    <dgm:cxn modelId="{4C2BD70A-683D-4756-A7E8-7E019D516338}" type="presOf" srcId="{7BC1AFDD-2F30-4DFE-BA01-DA4B56AFC33E}" destId="{7A6BECBC-9B0F-46EA-BAA6-DE32A7B219F9}" srcOrd="0" destOrd="0" presId="urn:microsoft.com/office/officeart/2018/2/layout/IconVerticalSolidList"/>
    <dgm:cxn modelId="{BE970764-6458-46D5-A191-3F5F17816D95}" srcId="{7BC1AFDD-2F30-4DFE-BA01-DA4B56AFC33E}" destId="{A1A37038-761A-4655-8AF2-5146DBD0BF9B}" srcOrd="3" destOrd="0" parTransId="{F55983A1-57E1-4A59-BC3E-550547583DFB}" sibTransId="{EC66958C-0C05-4D24-9D56-E13DC4D75F85}"/>
    <dgm:cxn modelId="{04844D6E-9A7C-4B99-B9CC-0B9168CC4D49}" srcId="{7BC1AFDD-2F30-4DFE-BA01-DA4B56AFC33E}" destId="{2BF0DE1F-8211-47DD-8B44-C4E35551994F}" srcOrd="1" destOrd="0" parTransId="{5BD4CE3E-7A96-4BFF-98A8-58804F6DD874}" sibTransId="{8EB6F8E3-3363-45BC-9B2E-2AC2CBC67452}"/>
    <dgm:cxn modelId="{15D5DF77-522D-4094-8C2A-96DF55A945A6}" type="presOf" srcId="{F03A7CB6-9319-483C-8694-09CB61A26499}" destId="{108A5947-3C20-4FA8-8676-62A5C6AADD41}" srcOrd="0" destOrd="0" presId="urn:microsoft.com/office/officeart/2018/2/layout/IconVerticalSolidList"/>
    <dgm:cxn modelId="{54D9B47B-FF6B-4F93-9C16-BE28287349FF}" type="presOf" srcId="{A985DDFD-E65C-40B4-9EE1-B93BC94A07C5}" destId="{DE3B58BD-1A39-4136-8DAE-FB1D80F4F3A2}" srcOrd="0" destOrd="0" presId="urn:microsoft.com/office/officeart/2018/2/layout/IconVerticalSolidList"/>
    <dgm:cxn modelId="{9B88608B-9F40-460A-9F3B-520A6747147E}" srcId="{7BC1AFDD-2F30-4DFE-BA01-DA4B56AFC33E}" destId="{65A9F09F-DFFB-4959-A9A7-EC4A65DED650}" srcOrd="2" destOrd="0" parTransId="{0F8AAC8B-AD2B-45EC-8615-3A6024FAD8FA}" sibTransId="{34D86C28-B18B-4E08-9C1B-D4622461A9AB}"/>
    <dgm:cxn modelId="{391FE28E-2B1C-4EDF-9110-50C1DD7BA603}" type="presOf" srcId="{A1A37038-761A-4655-8AF2-5146DBD0BF9B}" destId="{637F9EA3-79A6-468C-8A10-64D02FB41037}" srcOrd="0" destOrd="0" presId="urn:microsoft.com/office/officeart/2018/2/layout/IconVerticalSolidList"/>
    <dgm:cxn modelId="{FF5FF2B2-D6CA-4177-9400-F92780447416}" type="presOf" srcId="{2BF0DE1F-8211-47DD-8B44-C4E35551994F}" destId="{9DACEF18-F462-4822-AAB0-F7C335504A4E}" srcOrd="0" destOrd="0" presId="urn:microsoft.com/office/officeart/2018/2/layout/IconVerticalSolidList"/>
    <dgm:cxn modelId="{614027C1-FA79-4EBE-8C80-787573E9FB83}" srcId="{7BC1AFDD-2F30-4DFE-BA01-DA4B56AFC33E}" destId="{A985DDFD-E65C-40B4-9EE1-B93BC94A07C5}" srcOrd="4" destOrd="0" parTransId="{EAF22A2E-A58A-4A39-AF74-030F876E9F6D}" sibTransId="{FF2D3CFF-F2F8-40DB-980D-088651E1B9C2}"/>
    <dgm:cxn modelId="{4D992CCF-C6CA-4238-B0A1-1F2FA50549F3}" type="presOf" srcId="{65A9F09F-DFFB-4959-A9A7-EC4A65DED650}" destId="{0CAC5720-FC12-489F-BC1D-ECAF06235F7A}" srcOrd="0" destOrd="0" presId="urn:microsoft.com/office/officeart/2018/2/layout/IconVerticalSolidList"/>
    <dgm:cxn modelId="{555F2EE1-5BBF-4788-804F-57A63FBE857C}" srcId="{7BC1AFDD-2F30-4DFE-BA01-DA4B56AFC33E}" destId="{F03A7CB6-9319-483C-8694-09CB61A26499}" srcOrd="0" destOrd="0" parTransId="{327CA336-E73C-4392-B350-A4798E499974}" sibTransId="{EAC804E2-8040-4B27-8EF3-A756F57882DD}"/>
    <dgm:cxn modelId="{E9EE0131-002F-4C7C-A7F6-4AB58AA3FE3D}" type="presParOf" srcId="{7A6BECBC-9B0F-46EA-BAA6-DE32A7B219F9}" destId="{17DEDB87-E2A1-4DB1-B3E9-C0C606A66663}" srcOrd="0" destOrd="0" presId="urn:microsoft.com/office/officeart/2018/2/layout/IconVerticalSolidList"/>
    <dgm:cxn modelId="{0EF2DBA7-B698-4F7F-9ECE-ED7B7F5C3993}" type="presParOf" srcId="{17DEDB87-E2A1-4DB1-B3E9-C0C606A66663}" destId="{D5DAAEA5-AC28-446B-A62E-6E08D0E339D5}" srcOrd="0" destOrd="0" presId="urn:microsoft.com/office/officeart/2018/2/layout/IconVerticalSolidList"/>
    <dgm:cxn modelId="{B977CD37-D897-4624-88F8-22FCEEB99000}" type="presParOf" srcId="{17DEDB87-E2A1-4DB1-B3E9-C0C606A66663}" destId="{1BB15442-CF1A-44D3-8926-590C2FB6D829}" srcOrd="1" destOrd="0" presId="urn:microsoft.com/office/officeart/2018/2/layout/IconVerticalSolidList"/>
    <dgm:cxn modelId="{7FEACF9A-F04C-47FC-86FF-7C357C5292AC}" type="presParOf" srcId="{17DEDB87-E2A1-4DB1-B3E9-C0C606A66663}" destId="{56F5838E-67DE-4022-8D03-BE01CF97E5CD}" srcOrd="2" destOrd="0" presId="urn:microsoft.com/office/officeart/2018/2/layout/IconVerticalSolidList"/>
    <dgm:cxn modelId="{DEE8F767-73FE-4038-86D4-1B5002C33422}" type="presParOf" srcId="{17DEDB87-E2A1-4DB1-B3E9-C0C606A66663}" destId="{108A5947-3C20-4FA8-8676-62A5C6AADD41}" srcOrd="3" destOrd="0" presId="urn:microsoft.com/office/officeart/2018/2/layout/IconVerticalSolidList"/>
    <dgm:cxn modelId="{B0D52318-2A16-4DC8-9DBB-6C25A2D0790E}" type="presParOf" srcId="{7A6BECBC-9B0F-46EA-BAA6-DE32A7B219F9}" destId="{60DDAFDC-900E-4EC3-B52E-766BF46A8E5E}" srcOrd="1" destOrd="0" presId="urn:microsoft.com/office/officeart/2018/2/layout/IconVerticalSolidList"/>
    <dgm:cxn modelId="{70331EBB-1117-4B6F-B004-E85020DABA0F}" type="presParOf" srcId="{7A6BECBC-9B0F-46EA-BAA6-DE32A7B219F9}" destId="{43027214-2BCF-4D8A-9C1F-C93A00DC41A9}" srcOrd="2" destOrd="0" presId="urn:microsoft.com/office/officeart/2018/2/layout/IconVerticalSolidList"/>
    <dgm:cxn modelId="{FAD2F7A6-9404-4E54-988A-95AB2199BF5A}" type="presParOf" srcId="{43027214-2BCF-4D8A-9C1F-C93A00DC41A9}" destId="{68467757-5D7E-4EC6-B83D-44BDD42E333C}" srcOrd="0" destOrd="0" presId="urn:microsoft.com/office/officeart/2018/2/layout/IconVerticalSolidList"/>
    <dgm:cxn modelId="{0DD558A8-5962-4047-8B03-CD98A8839DE4}" type="presParOf" srcId="{43027214-2BCF-4D8A-9C1F-C93A00DC41A9}" destId="{BE730788-5DE1-4865-A692-86BCF0C11CB4}" srcOrd="1" destOrd="0" presId="urn:microsoft.com/office/officeart/2018/2/layout/IconVerticalSolidList"/>
    <dgm:cxn modelId="{817BB4D5-AA60-4501-BF85-3114ADC16AF6}" type="presParOf" srcId="{43027214-2BCF-4D8A-9C1F-C93A00DC41A9}" destId="{E8D9FBF5-F422-42E4-BC74-B3A861925D82}" srcOrd="2" destOrd="0" presId="urn:microsoft.com/office/officeart/2018/2/layout/IconVerticalSolidList"/>
    <dgm:cxn modelId="{6C330C6D-5E34-42C7-A754-3EDFB107301C}" type="presParOf" srcId="{43027214-2BCF-4D8A-9C1F-C93A00DC41A9}" destId="{9DACEF18-F462-4822-AAB0-F7C335504A4E}" srcOrd="3" destOrd="0" presId="urn:microsoft.com/office/officeart/2018/2/layout/IconVerticalSolidList"/>
    <dgm:cxn modelId="{1D460EBE-D14D-44BA-AE51-372AF6085A74}" type="presParOf" srcId="{7A6BECBC-9B0F-46EA-BAA6-DE32A7B219F9}" destId="{58507BE5-4549-464B-96CE-B2E3B29161D1}" srcOrd="3" destOrd="0" presId="urn:microsoft.com/office/officeart/2018/2/layout/IconVerticalSolidList"/>
    <dgm:cxn modelId="{F5692414-1703-482D-A6B4-7D664A2A888D}" type="presParOf" srcId="{7A6BECBC-9B0F-46EA-BAA6-DE32A7B219F9}" destId="{896402DA-9897-4D5D-BD86-DCAFC18A7F43}" srcOrd="4" destOrd="0" presId="urn:microsoft.com/office/officeart/2018/2/layout/IconVerticalSolidList"/>
    <dgm:cxn modelId="{DA1C8007-D117-4C17-A7C5-EB6B033193DF}" type="presParOf" srcId="{896402DA-9897-4D5D-BD86-DCAFC18A7F43}" destId="{196C414C-5CBF-4F36-A51C-47BF0F8E3102}" srcOrd="0" destOrd="0" presId="urn:microsoft.com/office/officeart/2018/2/layout/IconVerticalSolidList"/>
    <dgm:cxn modelId="{2AAF472A-14D0-4C03-BFA5-8432ED2E628E}" type="presParOf" srcId="{896402DA-9897-4D5D-BD86-DCAFC18A7F43}" destId="{AB53C50E-947D-4C37-AC47-4CBE43E79D0B}" srcOrd="1" destOrd="0" presId="urn:microsoft.com/office/officeart/2018/2/layout/IconVerticalSolidList"/>
    <dgm:cxn modelId="{EF534AB1-07FD-4145-8265-B7CE6825BE5F}" type="presParOf" srcId="{896402DA-9897-4D5D-BD86-DCAFC18A7F43}" destId="{583773FC-B11B-4F25-9B40-5DE6C2381AE3}" srcOrd="2" destOrd="0" presId="urn:microsoft.com/office/officeart/2018/2/layout/IconVerticalSolidList"/>
    <dgm:cxn modelId="{CF0F47EF-696F-45F2-BCB6-42597C88AB26}" type="presParOf" srcId="{896402DA-9897-4D5D-BD86-DCAFC18A7F43}" destId="{0CAC5720-FC12-489F-BC1D-ECAF06235F7A}" srcOrd="3" destOrd="0" presId="urn:microsoft.com/office/officeart/2018/2/layout/IconVerticalSolidList"/>
    <dgm:cxn modelId="{179E5CF3-A4BC-4A6C-BEC8-1365FFF11345}" type="presParOf" srcId="{7A6BECBC-9B0F-46EA-BAA6-DE32A7B219F9}" destId="{2673218C-858D-4EE5-B27D-055C4ABFD723}" srcOrd="5" destOrd="0" presId="urn:microsoft.com/office/officeart/2018/2/layout/IconVerticalSolidList"/>
    <dgm:cxn modelId="{3F6FBBE7-F18A-44B3-9281-B86D13532837}" type="presParOf" srcId="{7A6BECBC-9B0F-46EA-BAA6-DE32A7B219F9}" destId="{7C1F2CDA-DF83-4B09-85E7-0F5BF8C32C6E}" srcOrd="6" destOrd="0" presId="urn:microsoft.com/office/officeart/2018/2/layout/IconVerticalSolidList"/>
    <dgm:cxn modelId="{D337DB11-3C5C-4ADD-8CE9-84978020DB91}" type="presParOf" srcId="{7C1F2CDA-DF83-4B09-85E7-0F5BF8C32C6E}" destId="{BFFB6C53-EEDA-4159-98FB-F178F325C5E7}" srcOrd="0" destOrd="0" presId="urn:microsoft.com/office/officeart/2018/2/layout/IconVerticalSolidList"/>
    <dgm:cxn modelId="{FDC3EA72-0040-463C-8E43-38E5901F1A90}" type="presParOf" srcId="{7C1F2CDA-DF83-4B09-85E7-0F5BF8C32C6E}" destId="{BF480E90-973C-4B4B-9370-CD173EC0F985}" srcOrd="1" destOrd="0" presId="urn:microsoft.com/office/officeart/2018/2/layout/IconVerticalSolidList"/>
    <dgm:cxn modelId="{A15716C4-EB01-48B1-BC10-671E62AD705A}" type="presParOf" srcId="{7C1F2CDA-DF83-4B09-85E7-0F5BF8C32C6E}" destId="{9D53D349-722D-4527-9C9B-6BD8196FD427}" srcOrd="2" destOrd="0" presId="urn:microsoft.com/office/officeart/2018/2/layout/IconVerticalSolidList"/>
    <dgm:cxn modelId="{CD41D5FF-63F4-4751-9A46-4865CE514F0C}" type="presParOf" srcId="{7C1F2CDA-DF83-4B09-85E7-0F5BF8C32C6E}" destId="{637F9EA3-79A6-468C-8A10-64D02FB41037}" srcOrd="3" destOrd="0" presId="urn:microsoft.com/office/officeart/2018/2/layout/IconVerticalSolidList"/>
    <dgm:cxn modelId="{95CDC98B-0EE1-47AD-A924-7A785B0988AB}" type="presParOf" srcId="{7A6BECBC-9B0F-46EA-BAA6-DE32A7B219F9}" destId="{5F5D4252-B835-4145-BEA4-78B67B703606}" srcOrd="7" destOrd="0" presId="urn:microsoft.com/office/officeart/2018/2/layout/IconVerticalSolidList"/>
    <dgm:cxn modelId="{76C1336F-8B61-4ADA-A147-8F76E6A8DFA7}" type="presParOf" srcId="{7A6BECBC-9B0F-46EA-BAA6-DE32A7B219F9}" destId="{22B84BC8-9214-4857-A06E-C1D6299A78CA}" srcOrd="8" destOrd="0" presId="urn:microsoft.com/office/officeart/2018/2/layout/IconVerticalSolidList"/>
    <dgm:cxn modelId="{07E3E643-9E3E-4354-8749-939679082A8B}" type="presParOf" srcId="{22B84BC8-9214-4857-A06E-C1D6299A78CA}" destId="{9D94A054-1B01-4B40-9CB9-32ECFA7BDACE}" srcOrd="0" destOrd="0" presId="urn:microsoft.com/office/officeart/2018/2/layout/IconVerticalSolidList"/>
    <dgm:cxn modelId="{7ECCF4FB-7161-49D3-AF4F-C4AEBA27F200}" type="presParOf" srcId="{22B84BC8-9214-4857-A06E-C1D6299A78CA}" destId="{A51021F7-74E5-485A-A516-A025E7A72A40}" srcOrd="1" destOrd="0" presId="urn:microsoft.com/office/officeart/2018/2/layout/IconVerticalSolidList"/>
    <dgm:cxn modelId="{ECA86C84-DAD9-4707-A53F-4722E3DC34B5}" type="presParOf" srcId="{22B84BC8-9214-4857-A06E-C1D6299A78CA}" destId="{D471C9FB-5919-4572-BF2D-D1980650D8C5}" srcOrd="2" destOrd="0" presId="urn:microsoft.com/office/officeart/2018/2/layout/IconVerticalSolidList"/>
    <dgm:cxn modelId="{5B8440FA-08DC-48E0-B210-7AC9AFBE8B18}" type="presParOf" srcId="{22B84BC8-9214-4857-A06E-C1D6299A78CA}" destId="{DE3B58BD-1A39-4136-8DAE-FB1D80F4F3A2}"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552725-3260-4FAD-9859-E235DD3940B2}">
      <dsp:nvSpPr>
        <dsp:cNvPr id="0" name=""/>
        <dsp:cNvSpPr/>
      </dsp:nvSpPr>
      <dsp:spPr>
        <a:xfrm>
          <a:off x="0" y="2175669"/>
          <a:ext cx="10515600" cy="0"/>
        </a:xfrm>
        <a:prstGeom prst="line">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416A0928-2CCA-4DB8-BA8A-EC1DA49155B4}">
      <dsp:nvSpPr>
        <dsp:cNvPr id="0" name=""/>
        <dsp:cNvSpPr/>
      </dsp:nvSpPr>
      <dsp:spPr>
        <a:xfrm>
          <a:off x="142432" y="2336668"/>
          <a:ext cx="2064918" cy="491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66750">
            <a:lnSpc>
              <a:spcPct val="90000"/>
            </a:lnSpc>
            <a:spcBef>
              <a:spcPct val="0"/>
            </a:spcBef>
            <a:spcAft>
              <a:spcPct val="35000"/>
            </a:spcAft>
            <a:buNone/>
            <a:defRPr b="1"/>
          </a:pPr>
          <a:r>
            <a:rPr lang="en-US" sz="1500" kern="1200"/>
            <a:t>15 Mar. 2021</a:t>
          </a:r>
        </a:p>
      </dsp:txBody>
      <dsp:txXfrm>
        <a:off x="142432" y="2336668"/>
        <a:ext cx="2064918" cy="491701"/>
      </dsp:txXfrm>
    </dsp:sp>
    <dsp:sp modelId="{149EB39C-A531-4C53-9535-1F62C7919890}">
      <dsp:nvSpPr>
        <dsp:cNvPr id="0" name=""/>
        <dsp:cNvSpPr/>
      </dsp:nvSpPr>
      <dsp:spPr>
        <a:xfrm>
          <a:off x="1643" y="607011"/>
          <a:ext cx="2346498" cy="741903"/>
        </a:xfrm>
        <a:prstGeom prst="round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a:lnSpc>
              <a:spcPct val="90000"/>
            </a:lnSpc>
            <a:spcBef>
              <a:spcPct val="0"/>
            </a:spcBef>
            <a:spcAft>
              <a:spcPct val="35000"/>
            </a:spcAft>
            <a:buNone/>
          </a:pPr>
          <a:r>
            <a:rPr lang="en-US" sz="1300" kern="1200"/>
            <a:t>In class assessments begin</a:t>
          </a:r>
        </a:p>
      </dsp:txBody>
      <dsp:txXfrm>
        <a:off x="37860" y="643228"/>
        <a:ext cx="2274064" cy="669469"/>
      </dsp:txXfrm>
    </dsp:sp>
    <dsp:sp modelId="{A0BF8AAA-95E4-4EDC-B91E-AA8828A95FB6}">
      <dsp:nvSpPr>
        <dsp:cNvPr id="0" name=""/>
        <dsp:cNvSpPr/>
      </dsp:nvSpPr>
      <dsp:spPr>
        <a:xfrm>
          <a:off x="1174892" y="1348914"/>
          <a:ext cx="0" cy="826754"/>
        </a:xfrm>
        <a:prstGeom prst="line">
          <a:avLst/>
        </a:prstGeom>
        <a:noFill/>
        <a:ln w="635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96EB493B-E482-472F-8791-1CF29CB33E15}">
      <dsp:nvSpPr>
        <dsp:cNvPr id="0" name=""/>
        <dsp:cNvSpPr/>
      </dsp:nvSpPr>
      <dsp:spPr>
        <a:xfrm>
          <a:off x="1503402" y="1522968"/>
          <a:ext cx="2064918" cy="491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66750">
            <a:lnSpc>
              <a:spcPct val="90000"/>
            </a:lnSpc>
            <a:spcBef>
              <a:spcPct val="0"/>
            </a:spcBef>
            <a:spcAft>
              <a:spcPct val="35000"/>
            </a:spcAft>
            <a:buNone/>
            <a:defRPr b="1"/>
          </a:pPr>
          <a:r>
            <a:rPr lang="en-US" sz="1500" kern="1200"/>
            <a:t>23 Mar. 2021</a:t>
          </a:r>
        </a:p>
      </dsp:txBody>
      <dsp:txXfrm>
        <a:off x="1503402" y="1522968"/>
        <a:ext cx="2064918" cy="491701"/>
      </dsp:txXfrm>
    </dsp:sp>
    <dsp:sp modelId="{E7AABA27-9587-4D9B-B53D-8EAB4BDCAD20}">
      <dsp:nvSpPr>
        <dsp:cNvPr id="0" name=""/>
        <dsp:cNvSpPr/>
      </dsp:nvSpPr>
      <dsp:spPr>
        <a:xfrm>
          <a:off x="1142257" y="2143033"/>
          <a:ext cx="65270" cy="65270"/>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434465-FC18-42BE-B9F1-4BBA8DF04014}">
      <dsp:nvSpPr>
        <dsp:cNvPr id="0" name=""/>
        <dsp:cNvSpPr/>
      </dsp:nvSpPr>
      <dsp:spPr>
        <a:xfrm>
          <a:off x="1362612" y="3002423"/>
          <a:ext cx="2346498" cy="741903"/>
        </a:xfrm>
        <a:prstGeom prst="round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a:lnSpc>
              <a:spcPct val="90000"/>
            </a:lnSpc>
            <a:spcBef>
              <a:spcPct val="0"/>
            </a:spcBef>
            <a:spcAft>
              <a:spcPct val="35000"/>
            </a:spcAft>
            <a:buNone/>
          </a:pPr>
          <a:r>
            <a:rPr lang="en-US" sz="1300" kern="1200"/>
            <a:t>All subjects release details of 		assessments</a:t>
          </a:r>
        </a:p>
      </dsp:txBody>
      <dsp:txXfrm>
        <a:off x="1398829" y="3038640"/>
        <a:ext cx="2274064" cy="669469"/>
      </dsp:txXfrm>
    </dsp:sp>
    <dsp:sp modelId="{A64FD08A-E579-4EE6-B9F2-1FE02608281A}">
      <dsp:nvSpPr>
        <dsp:cNvPr id="0" name=""/>
        <dsp:cNvSpPr/>
      </dsp:nvSpPr>
      <dsp:spPr>
        <a:xfrm>
          <a:off x="2535861" y="2175668"/>
          <a:ext cx="0" cy="826754"/>
        </a:xfrm>
        <a:prstGeom prst="line">
          <a:avLst/>
        </a:prstGeom>
        <a:noFill/>
        <a:ln w="635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AF7B38E6-F4A2-4EEB-A381-051F0F63B320}">
      <dsp:nvSpPr>
        <dsp:cNvPr id="0" name=""/>
        <dsp:cNvSpPr/>
      </dsp:nvSpPr>
      <dsp:spPr>
        <a:xfrm>
          <a:off x="2864371" y="2336668"/>
          <a:ext cx="2064918" cy="491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66750">
            <a:lnSpc>
              <a:spcPct val="90000"/>
            </a:lnSpc>
            <a:spcBef>
              <a:spcPct val="0"/>
            </a:spcBef>
            <a:spcAft>
              <a:spcPct val="35000"/>
            </a:spcAft>
            <a:buNone/>
            <a:defRPr b="1"/>
          </a:pPr>
          <a:r>
            <a:rPr lang="en-US" sz="1500" kern="1200"/>
            <a:t>29 Mar. – 13 Apr. 2021</a:t>
          </a:r>
        </a:p>
      </dsp:txBody>
      <dsp:txXfrm>
        <a:off x="2864371" y="2336668"/>
        <a:ext cx="2064918" cy="491701"/>
      </dsp:txXfrm>
    </dsp:sp>
    <dsp:sp modelId="{913FF605-FCD3-4059-9BAD-DAAFD69CE80A}">
      <dsp:nvSpPr>
        <dsp:cNvPr id="0" name=""/>
        <dsp:cNvSpPr/>
      </dsp:nvSpPr>
      <dsp:spPr>
        <a:xfrm>
          <a:off x="2503226" y="2143033"/>
          <a:ext cx="65270" cy="65270"/>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B16D59-C0E6-443E-B877-4A0D06217337}">
      <dsp:nvSpPr>
        <dsp:cNvPr id="0" name=""/>
        <dsp:cNvSpPr/>
      </dsp:nvSpPr>
      <dsp:spPr>
        <a:xfrm>
          <a:off x="2723581" y="607011"/>
          <a:ext cx="2346498" cy="741903"/>
        </a:xfrm>
        <a:prstGeom prst="round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a:lnSpc>
              <a:spcPct val="90000"/>
            </a:lnSpc>
            <a:spcBef>
              <a:spcPct val="0"/>
            </a:spcBef>
            <a:spcAft>
              <a:spcPct val="35000"/>
            </a:spcAft>
            <a:buNone/>
          </a:pPr>
          <a:r>
            <a:rPr lang="en-US" sz="1300" kern="1200"/>
            <a:t>Easter Break</a:t>
          </a:r>
        </a:p>
      </dsp:txBody>
      <dsp:txXfrm>
        <a:off x="2759798" y="643228"/>
        <a:ext cx="2274064" cy="669469"/>
      </dsp:txXfrm>
    </dsp:sp>
    <dsp:sp modelId="{492C96B0-0E31-4E4A-A633-D88D43AC4165}">
      <dsp:nvSpPr>
        <dsp:cNvPr id="0" name=""/>
        <dsp:cNvSpPr/>
      </dsp:nvSpPr>
      <dsp:spPr>
        <a:xfrm>
          <a:off x="3896830" y="1348914"/>
          <a:ext cx="0" cy="826754"/>
        </a:xfrm>
        <a:prstGeom prst="line">
          <a:avLst/>
        </a:prstGeom>
        <a:noFill/>
        <a:ln w="635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B610DB2C-7820-4087-B40C-BA2C55451FD4}">
      <dsp:nvSpPr>
        <dsp:cNvPr id="0" name=""/>
        <dsp:cNvSpPr/>
      </dsp:nvSpPr>
      <dsp:spPr>
        <a:xfrm>
          <a:off x="4225340" y="1522968"/>
          <a:ext cx="2064918" cy="491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66750">
            <a:lnSpc>
              <a:spcPct val="90000"/>
            </a:lnSpc>
            <a:spcBef>
              <a:spcPct val="0"/>
            </a:spcBef>
            <a:spcAft>
              <a:spcPct val="35000"/>
            </a:spcAft>
            <a:buNone/>
            <a:defRPr b="1"/>
          </a:pPr>
          <a:r>
            <a:rPr lang="en-US" sz="1500" kern="1200"/>
            <a:t>14 Apr.</a:t>
          </a:r>
        </a:p>
      </dsp:txBody>
      <dsp:txXfrm>
        <a:off x="4225340" y="1522968"/>
        <a:ext cx="2064918" cy="491701"/>
      </dsp:txXfrm>
    </dsp:sp>
    <dsp:sp modelId="{3E3124F3-3E63-4146-B6F4-50814F54D850}">
      <dsp:nvSpPr>
        <dsp:cNvPr id="0" name=""/>
        <dsp:cNvSpPr/>
      </dsp:nvSpPr>
      <dsp:spPr>
        <a:xfrm>
          <a:off x="3864195" y="2143033"/>
          <a:ext cx="65270" cy="65270"/>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2CFC5B-638D-4F36-81CD-69098D27F34E}">
      <dsp:nvSpPr>
        <dsp:cNvPr id="0" name=""/>
        <dsp:cNvSpPr/>
      </dsp:nvSpPr>
      <dsp:spPr>
        <a:xfrm>
          <a:off x="4084550" y="3002423"/>
          <a:ext cx="2346498" cy="741903"/>
        </a:xfrm>
        <a:prstGeom prst="round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a:lnSpc>
              <a:spcPct val="90000"/>
            </a:lnSpc>
            <a:spcBef>
              <a:spcPct val="0"/>
            </a:spcBef>
            <a:spcAft>
              <a:spcPct val="35000"/>
            </a:spcAft>
            <a:buNone/>
          </a:pPr>
          <a:r>
            <a:rPr lang="en-US" sz="1300" kern="1200"/>
            <a:t>In class assessments continue</a:t>
          </a:r>
        </a:p>
      </dsp:txBody>
      <dsp:txXfrm>
        <a:off x="4120767" y="3038640"/>
        <a:ext cx="2274064" cy="669469"/>
      </dsp:txXfrm>
    </dsp:sp>
    <dsp:sp modelId="{345FDF96-9491-4CDE-B182-1B1550ED0A29}">
      <dsp:nvSpPr>
        <dsp:cNvPr id="0" name=""/>
        <dsp:cNvSpPr/>
      </dsp:nvSpPr>
      <dsp:spPr>
        <a:xfrm>
          <a:off x="5257800" y="2175668"/>
          <a:ext cx="0" cy="826754"/>
        </a:xfrm>
        <a:prstGeom prst="line">
          <a:avLst/>
        </a:prstGeom>
        <a:noFill/>
        <a:ln w="635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37545D06-4B0A-4E6A-96A8-2CCB06140DF8}">
      <dsp:nvSpPr>
        <dsp:cNvPr id="0" name=""/>
        <dsp:cNvSpPr/>
      </dsp:nvSpPr>
      <dsp:spPr>
        <a:xfrm>
          <a:off x="5586309" y="2336668"/>
          <a:ext cx="2064918" cy="491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66750">
            <a:lnSpc>
              <a:spcPct val="90000"/>
            </a:lnSpc>
            <a:spcBef>
              <a:spcPct val="0"/>
            </a:spcBef>
            <a:spcAft>
              <a:spcPct val="35000"/>
            </a:spcAft>
            <a:buNone/>
            <a:defRPr b="1"/>
          </a:pPr>
          <a:r>
            <a:rPr lang="en-US" sz="1500" kern="1200"/>
            <a:t>4–14 May 2021</a:t>
          </a:r>
        </a:p>
      </dsp:txBody>
      <dsp:txXfrm>
        <a:off x="5586309" y="2336668"/>
        <a:ext cx="2064918" cy="491701"/>
      </dsp:txXfrm>
    </dsp:sp>
    <dsp:sp modelId="{57CAC6C7-48EF-483B-8F8D-7916E252F585}">
      <dsp:nvSpPr>
        <dsp:cNvPr id="0" name=""/>
        <dsp:cNvSpPr/>
      </dsp:nvSpPr>
      <dsp:spPr>
        <a:xfrm>
          <a:off x="5225164" y="2143033"/>
          <a:ext cx="65270" cy="65270"/>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A518C4-404C-410D-BB0C-D51C17D7D87B}">
      <dsp:nvSpPr>
        <dsp:cNvPr id="0" name=""/>
        <dsp:cNvSpPr/>
      </dsp:nvSpPr>
      <dsp:spPr>
        <a:xfrm>
          <a:off x="5445519" y="607011"/>
          <a:ext cx="2346498" cy="741903"/>
        </a:xfrm>
        <a:prstGeom prst="round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a:lnSpc>
              <a:spcPct val="90000"/>
            </a:lnSpc>
            <a:spcBef>
              <a:spcPct val="0"/>
            </a:spcBef>
            <a:spcAft>
              <a:spcPct val="35000"/>
            </a:spcAft>
            <a:buNone/>
          </a:pPr>
          <a:r>
            <a:rPr lang="en-US" sz="1300" kern="1200"/>
            <a:t>Formal Assessments in Exam Hall</a:t>
          </a:r>
        </a:p>
      </dsp:txBody>
      <dsp:txXfrm>
        <a:off x="5481736" y="643228"/>
        <a:ext cx="2274064" cy="669469"/>
      </dsp:txXfrm>
    </dsp:sp>
    <dsp:sp modelId="{8B733C76-9DAB-4AD5-B5C7-211B1C474B59}">
      <dsp:nvSpPr>
        <dsp:cNvPr id="0" name=""/>
        <dsp:cNvSpPr/>
      </dsp:nvSpPr>
      <dsp:spPr>
        <a:xfrm>
          <a:off x="6618769" y="1348914"/>
          <a:ext cx="0" cy="826754"/>
        </a:xfrm>
        <a:prstGeom prst="line">
          <a:avLst/>
        </a:prstGeom>
        <a:noFill/>
        <a:ln w="635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687C558B-220A-459A-8E6C-D73627EA4463}">
      <dsp:nvSpPr>
        <dsp:cNvPr id="0" name=""/>
        <dsp:cNvSpPr/>
      </dsp:nvSpPr>
      <dsp:spPr>
        <a:xfrm>
          <a:off x="6947279" y="1522968"/>
          <a:ext cx="2064918" cy="491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66750">
            <a:lnSpc>
              <a:spcPct val="90000"/>
            </a:lnSpc>
            <a:spcBef>
              <a:spcPct val="0"/>
            </a:spcBef>
            <a:spcAft>
              <a:spcPct val="35000"/>
            </a:spcAft>
            <a:buNone/>
            <a:defRPr b="1"/>
          </a:pPr>
          <a:r>
            <a:rPr lang="en-US" sz="1500" kern="1200"/>
            <a:t>18 June 2021</a:t>
          </a:r>
        </a:p>
      </dsp:txBody>
      <dsp:txXfrm>
        <a:off x="6947279" y="1522968"/>
        <a:ext cx="2064918" cy="491701"/>
      </dsp:txXfrm>
    </dsp:sp>
    <dsp:sp modelId="{B1A865F0-0DFB-444A-85DB-28B48445BAA7}">
      <dsp:nvSpPr>
        <dsp:cNvPr id="0" name=""/>
        <dsp:cNvSpPr/>
      </dsp:nvSpPr>
      <dsp:spPr>
        <a:xfrm>
          <a:off x="6586134" y="2143033"/>
          <a:ext cx="65270" cy="65270"/>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55ED1B-2D76-4697-89B1-C0E7745B693A}">
      <dsp:nvSpPr>
        <dsp:cNvPr id="0" name=""/>
        <dsp:cNvSpPr/>
      </dsp:nvSpPr>
      <dsp:spPr>
        <a:xfrm>
          <a:off x="6806489" y="3002423"/>
          <a:ext cx="2346498" cy="741903"/>
        </a:xfrm>
        <a:prstGeom prst="round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a:lnSpc>
              <a:spcPct val="90000"/>
            </a:lnSpc>
            <a:spcBef>
              <a:spcPct val="0"/>
            </a:spcBef>
            <a:spcAft>
              <a:spcPct val="35000"/>
            </a:spcAft>
            <a:buNone/>
          </a:pPr>
          <a:r>
            <a:rPr lang="en-US" sz="1300" kern="1200"/>
            <a:t>All CAGS submitted to OFQUAL</a:t>
          </a:r>
        </a:p>
      </dsp:txBody>
      <dsp:txXfrm>
        <a:off x="6842706" y="3038640"/>
        <a:ext cx="2274064" cy="669469"/>
      </dsp:txXfrm>
    </dsp:sp>
    <dsp:sp modelId="{B06C1493-DDFE-42FC-96E3-DC8EA6003ADA}">
      <dsp:nvSpPr>
        <dsp:cNvPr id="0" name=""/>
        <dsp:cNvSpPr/>
      </dsp:nvSpPr>
      <dsp:spPr>
        <a:xfrm>
          <a:off x="7979738" y="2175668"/>
          <a:ext cx="0" cy="826754"/>
        </a:xfrm>
        <a:prstGeom prst="line">
          <a:avLst/>
        </a:prstGeom>
        <a:noFill/>
        <a:ln w="635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CBCA2AF3-1C2C-4320-946D-621FD8B5C349}">
      <dsp:nvSpPr>
        <dsp:cNvPr id="0" name=""/>
        <dsp:cNvSpPr/>
      </dsp:nvSpPr>
      <dsp:spPr>
        <a:xfrm>
          <a:off x="8308248" y="2336668"/>
          <a:ext cx="2064918" cy="491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66750">
            <a:lnSpc>
              <a:spcPct val="90000"/>
            </a:lnSpc>
            <a:spcBef>
              <a:spcPct val="0"/>
            </a:spcBef>
            <a:spcAft>
              <a:spcPct val="35000"/>
            </a:spcAft>
            <a:buNone/>
            <a:defRPr b="1"/>
          </a:pPr>
          <a:r>
            <a:rPr lang="en-US" sz="1500" kern="1200"/>
            <a:t>12 Aug. 2021</a:t>
          </a:r>
        </a:p>
      </dsp:txBody>
      <dsp:txXfrm>
        <a:off x="8308248" y="2336668"/>
        <a:ext cx="2064918" cy="491701"/>
      </dsp:txXfrm>
    </dsp:sp>
    <dsp:sp modelId="{111E5E74-DC80-4D10-8B9B-8474F64DDCB9}">
      <dsp:nvSpPr>
        <dsp:cNvPr id="0" name=""/>
        <dsp:cNvSpPr/>
      </dsp:nvSpPr>
      <dsp:spPr>
        <a:xfrm>
          <a:off x="7947103" y="2143033"/>
          <a:ext cx="65270" cy="65270"/>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483CA6-B966-4DFB-966C-25502FC5F148}">
      <dsp:nvSpPr>
        <dsp:cNvPr id="0" name=""/>
        <dsp:cNvSpPr/>
      </dsp:nvSpPr>
      <dsp:spPr>
        <a:xfrm>
          <a:off x="8167458" y="607011"/>
          <a:ext cx="2346498" cy="741903"/>
        </a:xfrm>
        <a:prstGeom prst="round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a:lnSpc>
              <a:spcPct val="90000"/>
            </a:lnSpc>
            <a:spcBef>
              <a:spcPct val="0"/>
            </a:spcBef>
            <a:spcAft>
              <a:spcPct val="35000"/>
            </a:spcAft>
            <a:buNone/>
          </a:pPr>
          <a:r>
            <a:rPr lang="en-US" sz="1300" kern="1200"/>
            <a:t>GCSE results Day</a:t>
          </a:r>
        </a:p>
      </dsp:txBody>
      <dsp:txXfrm>
        <a:off x="8203675" y="643228"/>
        <a:ext cx="2274064" cy="669469"/>
      </dsp:txXfrm>
    </dsp:sp>
    <dsp:sp modelId="{1BED1006-3B79-4BFB-AF40-BCFBBB790960}">
      <dsp:nvSpPr>
        <dsp:cNvPr id="0" name=""/>
        <dsp:cNvSpPr/>
      </dsp:nvSpPr>
      <dsp:spPr>
        <a:xfrm>
          <a:off x="9340707" y="1348914"/>
          <a:ext cx="0" cy="826754"/>
        </a:xfrm>
        <a:prstGeom prst="line">
          <a:avLst/>
        </a:prstGeom>
        <a:noFill/>
        <a:ln w="635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DFAD37E9-5681-4706-88B4-3D943D04C1BD}">
      <dsp:nvSpPr>
        <dsp:cNvPr id="0" name=""/>
        <dsp:cNvSpPr/>
      </dsp:nvSpPr>
      <dsp:spPr>
        <a:xfrm>
          <a:off x="9308072" y="2143033"/>
          <a:ext cx="65270" cy="65270"/>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4F4D51-E339-4EC3-A295-4C6F23FE3623}">
      <dsp:nvSpPr>
        <dsp:cNvPr id="0" name=""/>
        <dsp:cNvSpPr/>
      </dsp:nvSpPr>
      <dsp:spPr>
        <a:xfrm>
          <a:off x="0" y="2404"/>
          <a:ext cx="10646457" cy="51215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3DF4C9-9A72-48B8-9057-C16BE00F5AF2}">
      <dsp:nvSpPr>
        <dsp:cNvPr id="0" name=""/>
        <dsp:cNvSpPr/>
      </dsp:nvSpPr>
      <dsp:spPr>
        <a:xfrm>
          <a:off x="154928" y="117640"/>
          <a:ext cx="281687" cy="2816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8B95D9-40C3-4A04-A3A7-440480FA0BC8}">
      <dsp:nvSpPr>
        <dsp:cNvPr id="0" name=""/>
        <dsp:cNvSpPr/>
      </dsp:nvSpPr>
      <dsp:spPr>
        <a:xfrm>
          <a:off x="591544" y="2404"/>
          <a:ext cx="10054912" cy="512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204" tIns="54204" rIns="54204" bIns="54204" numCol="1" spcCol="1270" anchor="ctr" anchorCtr="0">
          <a:noAutofit/>
        </a:bodyPr>
        <a:lstStyle/>
        <a:p>
          <a:pPr marL="0" lvl="0" indent="0" algn="l" defTabSz="800100">
            <a:lnSpc>
              <a:spcPct val="100000"/>
            </a:lnSpc>
            <a:spcBef>
              <a:spcPct val="0"/>
            </a:spcBef>
            <a:spcAft>
              <a:spcPct val="35000"/>
            </a:spcAft>
            <a:buNone/>
          </a:pPr>
          <a:r>
            <a:rPr lang="en-GB" sz="1800" kern="1200"/>
            <a:t>Your portfolio will be assessed on our four key skills areas (Assessment Objectives)…</a:t>
          </a:r>
          <a:endParaRPr lang="en-US" sz="1800" kern="1200"/>
        </a:p>
      </dsp:txBody>
      <dsp:txXfrm>
        <a:off x="591544" y="2404"/>
        <a:ext cx="10054912" cy="512159"/>
      </dsp:txXfrm>
    </dsp:sp>
    <dsp:sp modelId="{1A5EDB8D-3A8E-4E70-8386-D5A1029C5296}">
      <dsp:nvSpPr>
        <dsp:cNvPr id="0" name=""/>
        <dsp:cNvSpPr/>
      </dsp:nvSpPr>
      <dsp:spPr>
        <a:xfrm>
          <a:off x="0" y="642603"/>
          <a:ext cx="10646457" cy="51215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B71EA7-3CE6-43A0-A78C-FAE5972DA002}">
      <dsp:nvSpPr>
        <dsp:cNvPr id="0" name=""/>
        <dsp:cNvSpPr/>
      </dsp:nvSpPr>
      <dsp:spPr>
        <a:xfrm>
          <a:off x="154928" y="757839"/>
          <a:ext cx="281687" cy="2816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319046-DE70-4459-91DD-AB3BA5AEBC00}">
      <dsp:nvSpPr>
        <dsp:cNvPr id="0" name=""/>
        <dsp:cNvSpPr/>
      </dsp:nvSpPr>
      <dsp:spPr>
        <a:xfrm>
          <a:off x="591544" y="642603"/>
          <a:ext cx="10054912" cy="512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204" tIns="54204" rIns="54204" bIns="54204" numCol="1" spcCol="1270" anchor="ctr" anchorCtr="0">
          <a:noAutofit/>
        </a:bodyPr>
        <a:lstStyle/>
        <a:p>
          <a:pPr marL="0" lvl="0" indent="0" algn="l" defTabSz="800100">
            <a:lnSpc>
              <a:spcPct val="100000"/>
            </a:lnSpc>
            <a:spcBef>
              <a:spcPct val="0"/>
            </a:spcBef>
            <a:spcAft>
              <a:spcPct val="35000"/>
            </a:spcAft>
            <a:buNone/>
          </a:pPr>
          <a:r>
            <a:rPr lang="en-GB" sz="1800" b="1" kern="1200"/>
            <a:t>EXPLORE </a:t>
          </a:r>
          <a:r>
            <a:rPr lang="en-GB" sz="1800" kern="1200"/>
            <a:t>the work of other artists - </a:t>
          </a:r>
          <a:r>
            <a:rPr lang="en-GB" sz="1800" b="1" kern="1200"/>
            <a:t>Researching</a:t>
          </a:r>
          <a:r>
            <a:rPr lang="en-GB" sz="1800" kern="1200"/>
            <a:t>, </a:t>
          </a:r>
          <a:r>
            <a:rPr lang="en-GB" sz="1800" b="1" kern="1200"/>
            <a:t>Analysing</a:t>
          </a:r>
          <a:r>
            <a:rPr lang="en-GB" sz="1800" kern="1200"/>
            <a:t> and </a:t>
          </a:r>
          <a:r>
            <a:rPr lang="en-GB" sz="1800" b="1" kern="1200"/>
            <a:t>Responding</a:t>
          </a:r>
          <a:r>
            <a:rPr lang="en-GB" sz="1800" kern="1200"/>
            <a:t> to their work</a:t>
          </a:r>
          <a:endParaRPr lang="en-US" sz="1800" kern="1200"/>
        </a:p>
      </dsp:txBody>
      <dsp:txXfrm>
        <a:off x="591544" y="642603"/>
        <a:ext cx="10054912" cy="512159"/>
      </dsp:txXfrm>
    </dsp:sp>
    <dsp:sp modelId="{40632DB2-A129-4BBB-AF8A-AB6D6E740A33}">
      <dsp:nvSpPr>
        <dsp:cNvPr id="0" name=""/>
        <dsp:cNvSpPr/>
      </dsp:nvSpPr>
      <dsp:spPr>
        <a:xfrm>
          <a:off x="0" y="1282803"/>
          <a:ext cx="10646457" cy="51215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AAA873-8500-441D-8243-0C4BED2BBF90}">
      <dsp:nvSpPr>
        <dsp:cNvPr id="0" name=""/>
        <dsp:cNvSpPr/>
      </dsp:nvSpPr>
      <dsp:spPr>
        <a:xfrm>
          <a:off x="154928" y="1398039"/>
          <a:ext cx="281687" cy="2816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A43C23-7A3F-4978-A568-7EACF992B0CE}">
      <dsp:nvSpPr>
        <dsp:cNvPr id="0" name=""/>
        <dsp:cNvSpPr/>
      </dsp:nvSpPr>
      <dsp:spPr>
        <a:xfrm>
          <a:off x="591544" y="1282803"/>
          <a:ext cx="10054912" cy="512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204" tIns="54204" rIns="54204" bIns="54204" numCol="1" spcCol="1270" anchor="ctr" anchorCtr="0">
          <a:noAutofit/>
        </a:bodyPr>
        <a:lstStyle/>
        <a:p>
          <a:pPr marL="0" lvl="0" indent="0" algn="l" defTabSz="800100">
            <a:lnSpc>
              <a:spcPct val="100000"/>
            </a:lnSpc>
            <a:spcBef>
              <a:spcPct val="0"/>
            </a:spcBef>
            <a:spcAft>
              <a:spcPct val="35000"/>
            </a:spcAft>
            <a:buNone/>
          </a:pPr>
          <a:r>
            <a:rPr lang="en-GB" sz="1800" b="1" kern="1200"/>
            <a:t>EXPERIMENT </a:t>
          </a:r>
          <a:r>
            <a:rPr lang="en-GB" sz="1800" kern="1200"/>
            <a:t>with</a:t>
          </a:r>
          <a:r>
            <a:rPr lang="en-GB" sz="1800" b="1" kern="1200"/>
            <a:t> Ideas, Materials </a:t>
          </a:r>
          <a:r>
            <a:rPr lang="en-GB" sz="1800" kern="1200"/>
            <a:t>and</a:t>
          </a:r>
          <a:r>
            <a:rPr lang="en-GB" sz="1800" b="1" kern="1200"/>
            <a:t> Techniques</a:t>
          </a:r>
          <a:r>
            <a:rPr lang="en-GB" sz="1800" kern="1200"/>
            <a:t> to create your own artwork</a:t>
          </a:r>
          <a:endParaRPr lang="en-US" sz="1800" kern="1200"/>
        </a:p>
      </dsp:txBody>
      <dsp:txXfrm>
        <a:off x="591544" y="1282803"/>
        <a:ext cx="10054912" cy="512159"/>
      </dsp:txXfrm>
    </dsp:sp>
    <dsp:sp modelId="{7BB5D6C8-BA66-4D45-A6A7-D35D4142E1CD}">
      <dsp:nvSpPr>
        <dsp:cNvPr id="0" name=""/>
        <dsp:cNvSpPr/>
      </dsp:nvSpPr>
      <dsp:spPr>
        <a:xfrm>
          <a:off x="0" y="1923002"/>
          <a:ext cx="10646457" cy="51215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658135-4765-4EAF-8424-35F4FC7F943C}">
      <dsp:nvSpPr>
        <dsp:cNvPr id="0" name=""/>
        <dsp:cNvSpPr/>
      </dsp:nvSpPr>
      <dsp:spPr>
        <a:xfrm>
          <a:off x="154928" y="2038238"/>
          <a:ext cx="281687" cy="28168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BAF410-4654-4619-AE1C-4693C3AF6081}">
      <dsp:nvSpPr>
        <dsp:cNvPr id="0" name=""/>
        <dsp:cNvSpPr/>
      </dsp:nvSpPr>
      <dsp:spPr>
        <a:xfrm>
          <a:off x="591544" y="1923002"/>
          <a:ext cx="10054912" cy="512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204" tIns="54204" rIns="54204" bIns="54204" numCol="1" spcCol="1270" anchor="ctr" anchorCtr="0">
          <a:noAutofit/>
        </a:bodyPr>
        <a:lstStyle/>
        <a:p>
          <a:pPr marL="0" lvl="0" indent="0" algn="l" defTabSz="800100">
            <a:lnSpc>
              <a:spcPct val="100000"/>
            </a:lnSpc>
            <a:spcBef>
              <a:spcPct val="0"/>
            </a:spcBef>
            <a:spcAft>
              <a:spcPct val="35000"/>
            </a:spcAft>
            <a:buNone/>
          </a:pPr>
          <a:r>
            <a:rPr lang="en-GB" sz="1800" b="1" kern="1200"/>
            <a:t>EXPLAIN </a:t>
          </a:r>
          <a:r>
            <a:rPr lang="en-GB" sz="1800" kern="1200"/>
            <a:t>your ideas – </a:t>
          </a:r>
          <a:r>
            <a:rPr lang="en-GB" sz="1800" b="1" kern="1200"/>
            <a:t>visually </a:t>
          </a:r>
          <a:r>
            <a:rPr lang="en-GB" sz="1800" kern="1200"/>
            <a:t>through drawing &amp; photos, and </a:t>
          </a:r>
          <a:r>
            <a:rPr lang="en-GB" sz="1800" b="1" kern="1200"/>
            <a:t>textually </a:t>
          </a:r>
          <a:r>
            <a:rPr lang="en-GB" sz="1800" kern="1200"/>
            <a:t>through explanations &amp; evaluations</a:t>
          </a:r>
          <a:endParaRPr lang="en-US" sz="1800" kern="1200"/>
        </a:p>
      </dsp:txBody>
      <dsp:txXfrm>
        <a:off x="591544" y="1923002"/>
        <a:ext cx="10054912" cy="512159"/>
      </dsp:txXfrm>
    </dsp:sp>
    <dsp:sp modelId="{0E6EE459-5751-4AEF-81D7-7A34E8B2DF6A}">
      <dsp:nvSpPr>
        <dsp:cNvPr id="0" name=""/>
        <dsp:cNvSpPr/>
      </dsp:nvSpPr>
      <dsp:spPr>
        <a:xfrm>
          <a:off x="0" y="2563201"/>
          <a:ext cx="10646457" cy="51215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EF5DFF-7BF7-4730-8E39-9D9824523095}">
      <dsp:nvSpPr>
        <dsp:cNvPr id="0" name=""/>
        <dsp:cNvSpPr/>
      </dsp:nvSpPr>
      <dsp:spPr>
        <a:xfrm>
          <a:off x="154928" y="2678437"/>
          <a:ext cx="281687" cy="28168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2F6F87-C589-4AF4-B249-8A022F60133C}">
      <dsp:nvSpPr>
        <dsp:cNvPr id="0" name=""/>
        <dsp:cNvSpPr/>
      </dsp:nvSpPr>
      <dsp:spPr>
        <a:xfrm>
          <a:off x="591544" y="2563201"/>
          <a:ext cx="10054912" cy="5121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204" tIns="54204" rIns="54204" bIns="54204" numCol="1" spcCol="1270" anchor="ctr" anchorCtr="0">
          <a:noAutofit/>
        </a:bodyPr>
        <a:lstStyle/>
        <a:p>
          <a:pPr marL="0" lvl="0" indent="0" algn="l" defTabSz="800100">
            <a:lnSpc>
              <a:spcPct val="100000"/>
            </a:lnSpc>
            <a:spcBef>
              <a:spcPct val="0"/>
            </a:spcBef>
            <a:spcAft>
              <a:spcPct val="35000"/>
            </a:spcAft>
            <a:buNone/>
          </a:pPr>
          <a:r>
            <a:rPr lang="en-GB" sz="1800" b="1" kern="1200"/>
            <a:t>EXPRESS </a:t>
          </a:r>
          <a:r>
            <a:rPr lang="en-GB" sz="1800" kern="1200"/>
            <a:t>a</a:t>
          </a:r>
          <a:r>
            <a:rPr lang="en-GB" sz="1800" b="1" kern="1200"/>
            <a:t> Personal Response</a:t>
          </a:r>
          <a:r>
            <a:rPr lang="en-GB" sz="1800" kern="1200"/>
            <a:t> to each theme that links back to previous work on that theme</a:t>
          </a:r>
          <a:endParaRPr lang="en-US" sz="1800" kern="1200"/>
        </a:p>
      </dsp:txBody>
      <dsp:txXfrm>
        <a:off x="591544" y="2563201"/>
        <a:ext cx="10054912" cy="5121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DAAEA5-AC28-446B-A62E-6E08D0E339D5}">
      <dsp:nvSpPr>
        <dsp:cNvPr id="0" name=""/>
        <dsp:cNvSpPr/>
      </dsp:nvSpPr>
      <dsp:spPr>
        <a:xfrm>
          <a:off x="0" y="2452"/>
          <a:ext cx="10646457" cy="52240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B15442-CF1A-44D3-8926-590C2FB6D829}">
      <dsp:nvSpPr>
        <dsp:cNvPr id="0" name=""/>
        <dsp:cNvSpPr/>
      </dsp:nvSpPr>
      <dsp:spPr>
        <a:xfrm>
          <a:off x="158026" y="119993"/>
          <a:ext cx="287321" cy="28732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8A5947-3C20-4FA8-8676-62A5C6AADD41}">
      <dsp:nvSpPr>
        <dsp:cNvPr id="0" name=""/>
        <dsp:cNvSpPr/>
      </dsp:nvSpPr>
      <dsp:spPr>
        <a:xfrm>
          <a:off x="603375" y="2452"/>
          <a:ext cx="10043081" cy="5224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88" tIns="55288" rIns="55288" bIns="55288" numCol="1" spcCol="1270" anchor="ctr" anchorCtr="0">
          <a:noAutofit/>
        </a:bodyPr>
        <a:lstStyle/>
        <a:p>
          <a:pPr marL="0" lvl="0" indent="0" algn="l" defTabSz="800100">
            <a:lnSpc>
              <a:spcPct val="100000"/>
            </a:lnSpc>
            <a:spcBef>
              <a:spcPct val="0"/>
            </a:spcBef>
            <a:spcAft>
              <a:spcPct val="35000"/>
            </a:spcAft>
            <a:buNone/>
          </a:pPr>
          <a:r>
            <a:rPr lang="en-GB" sz="1800" kern="1200"/>
            <a:t>Your portfolio will be assessed on our four key skills areas (Assessment Objectives)…</a:t>
          </a:r>
          <a:endParaRPr lang="en-US" sz="1800" kern="1200"/>
        </a:p>
      </dsp:txBody>
      <dsp:txXfrm>
        <a:off x="603375" y="2452"/>
        <a:ext cx="10043081" cy="522402"/>
      </dsp:txXfrm>
    </dsp:sp>
    <dsp:sp modelId="{68467757-5D7E-4EC6-B83D-44BDD42E333C}">
      <dsp:nvSpPr>
        <dsp:cNvPr id="0" name=""/>
        <dsp:cNvSpPr/>
      </dsp:nvSpPr>
      <dsp:spPr>
        <a:xfrm>
          <a:off x="0" y="655455"/>
          <a:ext cx="10646457" cy="52240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730788-5DE1-4865-A692-86BCF0C11CB4}">
      <dsp:nvSpPr>
        <dsp:cNvPr id="0" name=""/>
        <dsp:cNvSpPr/>
      </dsp:nvSpPr>
      <dsp:spPr>
        <a:xfrm>
          <a:off x="158026" y="772996"/>
          <a:ext cx="287321" cy="28732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ACEF18-F462-4822-AAB0-F7C335504A4E}">
      <dsp:nvSpPr>
        <dsp:cNvPr id="0" name=""/>
        <dsp:cNvSpPr/>
      </dsp:nvSpPr>
      <dsp:spPr>
        <a:xfrm>
          <a:off x="603375" y="655455"/>
          <a:ext cx="10043081" cy="5224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88" tIns="55288" rIns="55288" bIns="55288" numCol="1" spcCol="1270" anchor="ctr" anchorCtr="0">
          <a:noAutofit/>
        </a:bodyPr>
        <a:lstStyle/>
        <a:p>
          <a:pPr marL="0" lvl="0" indent="0" algn="l" defTabSz="800100">
            <a:lnSpc>
              <a:spcPct val="100000"/>
            </a:lnSpc>
            <a:spcBef>
              <a:spcPct val="0"/>
            </a:spcBef>
            <a:spcAft>
              <a:spcPct val="35000"/>
            </a:spcAft>
            <a:buNone/>
          </a:pPr>
          <a:r>
            <a:rPr lang="en-GB" sz="1800" kern="1200"/>
            <a:t>EXPLORE the work of other photographers - Researching, Analysing and Responding to their work</a:t>
          </a:r>
          <a:endParaRPr lang="en-US" sz="1800" kern="1200"/>
        </a:p>
      </dsp:txBody>
      <dsp:txXfrm>
        <a:off x="603375" y="655455"/>
        <a:ext cx="10043081" cy="522402"/>
      </dsp:txXfrm>
    </dsp:sp>
    <dsp:sp modelId="{196C414C-5CBF-4F36-A51C-47BF0F8E3102}">
      <dsp:nvSpPr>
        <dsp:cNvPr id="0" name=""/>
        <dsp:cNvSpPr/>
      </dsp:nvSpPr>
      <dsp:spPr>
        <a:xfrm>
          <a:off x="0" y="1308459"/>
          <a:ext cx="10646457" cy="52240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53C50E-947D-4C37-AC47-4CBE43E79D0B}">
      <dsp:nvSpPr>
        <dsp:cNvPr id="0" name=""/>
        <dsp:cNvSpPr/>
      </dsp:nvSpPr>
      <dsp:spPr>
        <a:xfrm>
          <a:off x="158026" y="1425999"/>
          <a:ext cx="287321" cy="28732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AC5720-FC12-489F-BC1D-ECAF06235F7A}">
      <dsp:nvSpPr>
        <dsp:cNvPr id="0" name=""/>
        <dsp:cNvSpPr/>
      </dsp:nvSpPr>
      <dsp:spPr>
        <a:xfrm>
          <a:off x="603375" y="1308459"/>
          <a:ext cx="10043081" cy="5224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88" tIns="55288" rIns="55288" bIns="55288" numCol="1" spcCol="1270" anchor="ctr" anchorCtr="0">
          <a:noAutofit/>
        </a:bodyPr>
        <a:lstStyle/>
        <a:p>
          <a:pPr marL="0" lvl="0" indent="0" algn="l" defTabSz="800100">
            <a:lnSpc>
              <a:spcPct val="100000"/>
            </a:lnSpc>
            <a:spcBef>
              <a:spcPct val="0"/>
            </a:spcBef>
            <a:spcAft>
              <a:spcPct val="35000"/>
            </a:spcAft>
            <a:buNone/>
          </a:pPr>
          <a:r>
            <a:rPr lang="en-GB" sz="1800" kern="1200"/>
            <a:t>EXPERIMENT with Ideas, Processes and Techniques to create your own photographic images</a:t>
          </a:r>
          <a:endParaRPr lang="en-US" sz="1800" kern="1200"/>
        </a:p>
      </dsp:txBody>
      <dsp:txXfrm>
        <a:off x="603375" y="1308459"/>
        <a:ext cx="10043081" cy="522402"/>
      </dsp:txXfrm>
    </dsp:sp>
    <dsp:sp modelId="{BFFB6C53-EEDA-4159-98FB-F178F325C5E7}">
      <dsp:nvSpPr>
        <dsp:cNvPr id="0" name=""/>
        <dsp:cNvSpPr/>
      </dsp:nvSpPr>
      <dsp:spPr>
        <a:xfrm>
          <a:off x="0" y="1961462"/>
          <a:ext cx="10646457" cy="52240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480E90-973C-4B4B-9370-CD173EC0F985}">
      <dsp:nvSpPr>
        <dsp:cNvPr id="0" name=""/>
        <dsp:cNvSpPr/>
      </dsp:nvSpPr>
      <dsp:spPr>
        <a:xfrm>
          <a:off x="158026" y="2079003"/>
          <a:ext cx="287321" cy="28732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7F9EA3-79A6-468C-8A10-64D02FB41037}">
      <dsp:nvSpPr>
        <dsp:cNvPr id="0" name=""/>
        <dsp:cNvSpPr/>
      </dsp:nvSpPr>
      <dsp:spPr>
        <a:xfrm>
          <a:off x="603375" y="1961462"/>
          <a:ext cx="10043081" cy="5224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88" tIns="55288" rIns="55288" bIns="55288" numCol="1" spcCol="1270" anchor="ctr" anchorCtr="0">
          <a:noAutofit/>
        </a:bodyPr>
        <a:lstStyle/>
        <a:p>
          <a:pPr marL="0" lvl="0" indent="0" algn="l" defTabSz="800100">
            <a:lnSpc>
              <a:spcPct val="100000"/>
            </a:lnSpc>
            <a:spcBef>
              <a:spcPct val="0"/>
            </a:spcBef>
            <a:spcAft>
              <a:spcPct val="35000"/>
            </a:spcAft>
            <a:buNone/>
          </a:pPr>
          <a:r>
            <a:rPr lang="en-GB" sz="1800" kern="1200"/>
            <a:t>EXPLAIN your ideas – visually through photoshoots, and textually through explanations and evaluations</a:t>
          </a:r>
          <a:endParaRPr lang="en-US" sz="1800" kern="1200"/>
        </a:p>
      </dsp:txBody>
      <dsp:txXfrm>
        <a:off x="603375" y="1961462"/>
        <a:ext cx="10043081" cy="522402"/>
      </dsp:txXfrm>
    </dsp:sp>
    <dsp:sp modelId="{9D94A054-1B01-4B40-9CB9-32ECFA7BDACE}">
      <dsp:nvSpPr>
        <dsp:cNvPr id="0" name=""/>
        <dsp:cNvSpPr/>
      </dsp:nvSpPr>
      <dsp:spPr>
        <a:xfrm>
          <a:off x="0" y="2614465"/>
          <a:ext cx="10646457" cy="52240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1021F7-74E5-485A-A516-A025E7A72A40}">
      <dsp:nvSpPr>
        <dsp:cNvPr id="0" name=""/>
        <dsp:cNvSpPr/>
      </dsp:nvSpPr>
      <dsp:spPr>
        <a:xfrm>
          <a:off x="158026" y="2732006"/>
          <a:ext cx="287321" cy="28732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3B58BD-1A39-4136-8DAE-FB1D80F4F3A2}">
      <dsp:nvSpPr>
        <dsp:cNvPr id="0" name=""/>
        <dsp:cNvSpPr/>
      </dsp:nvSpPr>
      <dsp:spPr>
        <a:xfrm>
          <a:off x="603375" y="2614465"/>
          <a:ext cx="10043081" cy="5224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88" tIns="55288" rIns="55288" bIns="55288" numCol="1" spcCol="1270" anchor="ctr" anchorCtr="0">
          <a:noAutofit/>
        </a:bodyPr>
        <a:lstStyle/>
        <a:p>
          <a:pPr marL="0" lvl="0" indent="0" algn="l" defTabSz="800100">
            <a:lnSpc>
              <a:spcPct val="100000"/>
            </a:lnSpc>
            <a:spcBef>
              <a:spcPct val="0"/>
            </a:spcBef>
            <a:spcAft>
              <a:spcPct val="35000"/>
            </a:spcAft>
            <a:buNone/>
          </a:pPr>
          <a:r>
            <a:rPr lang="en-GB" sz="1800" kern="1200"/>
            <a:t>EXPRESS a Personal Response to each theme that links back to previous work on that theme</a:t>
          </a:r>
          <a:endParaRPr lang="en-US" sz="1800" kern="1200"/>
        </a:p>
      </dsp:txBody>
      <dsp:txXfrm>
        <a:off x="603375" y="2614465"/>
        <a:ext cx="10043081" cy="522402"/>
      </dsp:txXfrm>
    </dsp:sp>
  </dsp:spTree>
</dsp:drawing>
</file>

<file path=ppt/diagrams/layout1.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4FD959B-ABB5-496D-8A22-2583BA9DE8D2}" type="datetimeFigureOut">
              <a:rPr lang="en-GB" smtClean="0"/>
              <a:t>23/03/2021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605B205-65E0-41B1-813B-DC8746011266}" type="slidenum">
              <a:rPr lang="en-GB" smtClean="0"/>
              <a:t>‹#›</a:t>
            </a:fld>
            <a:endParaRPr lang="en-GB"/>
          </a:p>
        </p:txBody>
      </p:sp>
    </p:spTree>
    <p:extLst>
      <p:ext uri="{BB962C8B-B14F-4D97-AF65-F5344CB8AC3E}">
        <p14:creationId xmlns:p14="http://schemas.microsoft.com/office/powerpoint/2010/main" val="863407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05B205-65E0-41B1-813B-DC8746011266}" type="slidenum">
              <a:rPr lang="en-GB" smtClean="0"/>
              <a:t>3</a:t>
            </a:fld>
            <a:endParaRPr lang="en-GB"/>
          </a:p>
        </p:txBody>
      </p:sp>
    </p:spTree>
    <p:extLst>
      <p:ext uri="{BB962C8B-B14F-4D97-AF65-F5344CB8AC3E}">
        <p14:creationId xmlns:p14="http://schemas.microsoft.com/office/powerpoint/2010/main" val="17924648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05B205-65E0-41B1-813B-DC8746011266}" type="slidenum">
              <a:rPr lang="en-GB" smtClean="0"/>
              <a:t>17</a:t>
            </a:fld>
            <a:endParaRPr lang="en-GB"/>
          </a:p>
        </p:txBody>
      </p:sp>
    </p:spTree>
    <p:extLst>
      <p:ext uri="{BB962C8B-B14F-4D97-AF65-F5344CB8AC3E}">
        <p14:creationId xmlns:p14="http://schemas.microsoft.com/office/powerpoint/2010/main" val="40087615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05B205-65E0-41B1-813B-DC8746011266}" type="slidenum">
              <a:rPr lang="en-GB" smtClean="0"/>
              <a:t>18</a:t>
            </a:fld>
            <a:endParaRPr lang="en-GB"/>
          </a:p>
        </p:txBody>
      </p:sp>
    </p:spTree>
    <p:extLst>
      <p:ext uri="{BB962C8B-B14F-4D97-AF65-F5344CB8AC3E}">
        <p14:creationId xmlns:p14="http://schemas.microsoft.com/office/powerpoint/2010/main" val="5701139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05B205-65E0-41B1-813B-DC8746011266}" type="slidenum">
              <a:rPr lang="en-GB" smtClean="0"/>
              <a:t>19</a:t>
            </a:fld>
            <a:endParaRPr lang="en-GB"/>
          </a:p>
        </p:txBody>
      </p:sp>
    </p:spTree>
    <p:extLst>
      <p:ext uri="{BB962C8B-B14F-4D97-AF65-F5344CB8AC3E}">
        <p14:creationId xmlns:p14="http://schemas.microsoft.com/office/powerpoint/2010/main" val="2397509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1E2DC-BE25-4E4D-B103-C9CB47AC8FC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2026799-F41C-4111-A575-3923F5EDC8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F344C1-6929-4715-A5FB-2C83A1C566F0}"/>
              </a:ext>
            </a:extLst>
          </p:cNvPr>
          <p:cNvSpPr>
            <a:spLocks noGrp="1"/>
          </p:cNvSpPr>
          <p:nvPr>
            <p:ph type="dt" sz="half" idx="10"/>
          </p:nvPr>
        </p:nvSpPr>
        <p:spPr/>
        <p:txBody>
          <a:bodyPr/>
          <a:lstStyle/>
          <a:p>
            <a:fld id="{45F00498-C22F-4ABC-9B33-42CE69661A20}" type="datetimeFigureOut">
              <a:rPr lang="en-GB" smtClean="0"/>
              <a:t>23/03/2021</a:t>
            </a:fld>
            <a:endParaRPr lang="en-GB"/>
          </a:p>
        </p:txBody>
      </p:sp>
      <p:sp>
        <p:nvSpPr>
          <p:cNvPr id="5" name="Footer Placeholder 4">
            <a:extLst>
              <a:ext uri="{FF2B5EF4-FFF2-40B4-BE49-F238E27FC236}">
                <a16:creationId xmlns:a16="http://schemas.microsoft.com/office/drawing/2014/main" id="{5BAABF02-21AC-4EAF-8242-EB901167FA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0DA3DA-2265-400D-B1A5-1CA5C3FDF81B}"/>
              </a:ext>
            </a:extLst>
          </p:cNvPr>
          <p:cNvSpPr>
            <a:spLocks noGrp="1"/>
          </p:cNvSpPr>
          <p:nvPr>
            <p:ph type="sldNum" sz="quarter" idx="12"/>
          </p:nvPr>
        </p:nvSpPr>
        <p:spPr/>
        <p:txBody>
          <a:bodyPr/>
          <a:lstStyle/>
          <a:p>
            <a:fld id="{5DED40B4-0A99-4589-ABB1-8F7A74C149AC}" type="slidenum">
              <a:rPr lang="en-GB" smtClean="0"/>
              <a:t>‹#›</a:t>
            </a:fld>
            <a:endParaRPr lang="en-GB"/>
          </a:p>
        </p:txBody>
      </p:sp>
    </p:spTree>
    <p:extLst>
      <p:ext uri="{BB962C8B-B14F-4D97-AF65-F5344CB8AC3E}">
        <p14:creationId xmlns:p14="http://schemas.microsoft.com/office/powerpoint/2010/main" val="3139521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D3A61-D0FE-432C-BCF6-97C59AF98E0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F79CBC-44AF-4870-A947-911C08A0C6D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5F4CFF-D3AF-4A4C-A08E-97C726B559D0}"/>
              </a:ext>
            </a:extLst>
          </p:cNvPr>
          <p:cNvSpPr>
            <a:spLocks noGrp="1"/>
          </p:cNvSpPr>
          <p:nvPr>
            <p:ph type="dt" sz="half" idx="10"/>
          </p:nvPr>
        </p:nvSpPr>
        <p:spPr/>
        <p:txBody>
          <a:bodyPr/>
          <a:lstStyle/>
          <a:p>
            <a:fld id="{45F00498-C22F-4ABC-9B33-42CE69661A20}" type="datetimeFigureOut">
              <a:rPr lang="en-GB" smtClean="0"/>
              <a:t>23/03/2021</a:t>
            </a:fld>
            <a:endParaRPr lang="en-GB"/>
          </a:p>
        </p:txBody>
      </p:sp>
      <p:sp>
        <p:nvSpPr>
          <p:cNvPr id="5" name="Footer Placeholder 4">
            <a:extLst>
              <a:ext uri="{FF2B5EF4-FFF2-40B4-BE49-F238E27FC236}">
                <a16:creationId xmlns:a16="http://schemas.microsoft.com/office/drawing/2014/main" id="{D4AD4D97-613D-4528-BBCE-A86EFE8B10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AAB6D8-5F5A-4013-80D1-8195C588D370}"/>
              </a:ext>
            </a:extLst>
          </p:cNvPr>
          <p:cNvSpPr>
            <a:spLocks noGrp="1"/>
          </p:cNvSpPr>
          <p:nvPr>
            <p:ph type="sldNum" sz="quarter" idx="12"/>
          </p:nvPr>
        </p:nvSpPr>
        <p:spPr/>
        <p:txBody>
          <a:bodyPr/>
          <a:lstStyle/>
          <a:p>
            <a:fld id="{5DED40B4-0A99-4589-ABB1-8F7A74C149AC}" type="slidenum">
              <a:rPr lang="en-GB" smtClean="0"/>
              <a:t>‹#›</a:t>
            </a:fld>
            <a:endParaRPr lang="en-GB"/>
          </a:p>
        </p:txBody>
      </p:sp>
    </p:spTree>
    <p:extLst>
      <p:ext uri="{BB962C8B-B14F-4D97-AF65-F5344CB8AC3E}">
        <p14:creationId xmlns:p14="http://schemas.microsoft.com/office/powerpoint/2010/main" val="677400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7087D-67AD-49E9-91B8-0E3E128B01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92DBF5-0261-477C-B61D-C35D24B244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1A19EC3-14DC-4372-BB25-493DE12E3E2A}"/>
              </a:ext>
            </a:extLst>
          </p:cNvPr>
          <p:cNvSpPr>
            <a:spLocks noGrp="1"/>
          </p:cNvSpPr>
          <p:nvPr>
            <p:ph type="dt" sz="half" idx="10"/>
          </p:nvPr>
        </p:nvSpPr>
        <p:spPr/>
        <p:txBody>
          <a:bodyPr/>
          <a:lstStyle/>
          <a:p>
            <a:fld id="{45F00498-C22F-4ABC-9B33-42CE69661A20}" type="datetimeFigureOut">
              <a:rPr lang="en-GB" smtClean="0"/>
              <a:t>23/03/2021</a:t>
            </a:fld>
            <a:endParaRPr lang="en-GB"/>
          </a:p>
        </p:txBody>
      </p:sp>
      <p:sp>
        <p:nvSpPr>
          <p:cNvPr id="5" name="Footer Placeholder 4">
            <a:extLst>
              <a:ext uri="{FF2B5EF4-FFF2-40B4-BE49-F238E27FC236}">
                <a16:creationId xmlns:a16="http://schemas.microsoft.com/office/drawing/2014/main" id="{58302D34-5BD0-407C-8B55-C2AFE22284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745A9C-20E0-4812-A3A6-52ACB67E2CA1}"/>
              </a:ext>
            </a:extLst>
          </p:cNvPr>
          <p:cNvSpPr>
            <a:spLocks noGrp="1"/>
          </p:cNvSpPr>
          <p:nvPr>
            <p:ph type="sldNum" sz="quarter" idx="12"/>
          </p:nvPr>
        </p:nvSpPr>
        <p:spPr/>
        <p:txBody>
          <a:bodyPr/>
          <a:lstStyle/>
          <a:p>
            <a:fld id="{5DED40B4-0A99-4589-ABB1-8F7A74C149AC}" type="slidenum">
              <a:rPr lang="en-GB" smtClean="0"/>
              <a:t>‹#›</a:t>
            </a:fld>
            <a:endParaRPr lang="en-GB"/>
          </a:p>
        </p:txBody>
      </p:sp>
    </p:spTree>
    <p:extLst>
      <p:ext uri="{BB962C8B-B14F-4D97-AF65-F5344CB8AC3E}">
        <p14:creationId xmlns:p14="http://schemas.microsoft.com/office/powerpoint/2010/main" val="3454952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29573-FA2D-4A96-A0B6-31D9395DAA9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4F57E0F-C145-4831-A63A-369319D4B2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43ACA6D-3A14-4F80-A4A6-673C8821221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E526F9A-5377-42BC-A9F6-FA548FC10132}"/>
              </a:ext>
            </a:extLst>
          </p:cNvPr>
          <p:cNvSpPr>
            <a:spLocks noGrp="1"/>
          </p:cNvSpPr>
          <p:nvPr>
            <p:ph type="dt" sz="half" idx="10"/>
          </p:nvPr>
        </p:nvSpPr>
        <p:spPr/>
        <p:txBody>
          <a:bodyPr/>
          <a:lstStyle/>
          <a:p>
            <a:fld id="{45F00498-C22F-4ABC-9B33-42CE69661A20}" type="datetimeFigureOut">
              <a:rPr lang="en-GB" smtClean="0"/>
              <a:t>23/03/2021</a:t>
            </a:fld>
            <a:endParaRPr lang="en-GB"/>
          </a:p>
        </p:txBody>
      </p:sp>
      <p:sp>
        <p:nvSpPr>
          <p:cNvPr id="6" name="Footer Placeholder 5">
            <a:extLst>
              <a:ext uri="{FF2B5EF4-FFF2-40B4-BE49-F238E27FC236}">
                <a16:creationId xmlns:a16="http://schemas.microsoft.com/office/drawing/2014/main" id="{AB6A47A5-199A-44D1-B4CE-E0E07DF352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35821E-1D32-430A-B258-981C33737BEF}"/>
              </a:ext>
            </a:extLst>
          </p:cNvPr>
          <p:cNvSpPr>
            <a:spLocks noGrp="1"/>
          </p:cNvSpPr>
          <p:nvPr>
            <p:ph type="sldNum" sz="quarter" idx="12"/>
          </p:nvPr>
        </p:nvSpPr>
        <p:spPr/>
        <p:txBody>
          <a:bodyPr/>
          <a:lstStyle/>
          <a:p>
            <a:fld id="{5DED40B4-0A99-4589-ABB1-8F7A74C149AC}" type="slidenum">
              <a:rPr lang="en-GB" smtClean="0"/>
              <a:t>‹#›</a:t>
            </a:fld>
            <a:endParaRPr lang="en-GB"/>
          </a:p>
        </p:txBody>
      </p:sp>
    </p:spTree>
    <p:extLst>
      <p:ext uri="{BB962C8B-B14F-4D97-AF65-F5344CB8AC3E}">
        <p14:creationId xmlns:p14="http://schemas.microsoft.com/office/powerpoint/2010/main" val="1672271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40642-BCB9-4431-A903-C6F2063BF94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335E8B3-FAF8-4BD5-BD4C-8EF25DB12F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A9E722-710F-4627-945C-DB691A7F5F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37BB5FE-8466-4C96-99BD-58BB3A8303E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FCEB730-C3B8-44C0-B9C8-290184E44E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39C41D0-45AC-4000-9BF5-F13EA188FBDD}"/>
              </a:ext>
            </a:extLst>
          </p:cNvPr>
          <p:cNvSpPr>
            <a:spLocks noGrp="1"/>
          </p:cNvSpPr>
          <p:nvPr>
            <p:ph type="dt" sz="half" idx="10"/>
          </p:nvPr>
        </p:nvSpPr>
        <p:spPr/>
        <p:txBody>
          <a:bodyPr/>
          <a:lstStyle/>
          <a:p>
            <a:fld id="{45F00498-C22F-4ABC-9B33-42CE69661A20}" type="datetimeFigureOut">
              <a:rPr lang="en-GB" smtClean="0"/>
              <a:t>23/03/2021</a:t>
            </a:fld>
            <a:endParaRPr lang="en-GB"/>
          </a:p>
        </p:txBody>
      </p:sp>
      <p:sp>
        <p:nvSpPr>
          <p:cNvPr id="8" name="Footer Placeholder 7">
            <a:extLst>
              <a:ext uri="{FF2B5EF4-FFF2-40B4-BE49-F238E27FC236}">
                <a16:creationId xmlns:a16="http://schemas.microsoft.com/office/drawing/2014/main" id="{B896AB59-768E-4E95-B422-56532310D64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E48045A-BFA6-4316-AB2F-2E602815D6E5}"/>
              </a:ext>
            </a:extLst>
          </p:cNvPr>
          <p:cNvSpPr>
            <a:spLocks noGrp="1"/>
          </p:cNvSpPr>
          <p:nvPr>
            <p:ph type="sldNum" sz="quarter" idx="12"/>
          </p:nvPr>
        </p:nvSpPr>
        <p:spPr/>
        <p:txBody>
          <a:bodyPr/>
          <a:lstStyle/>
          <a:p>
            <a:fld id="{5DED40B4-0A99-4589-ABB1-8F7A74C149AC}" type="slidenum">
              <a:rPr lang="en-GB" smtClean="0"/>
              <a:t>‹#›</a:t>
            </a:fld>
            <a:endParaRPr lang="en-GB"/>
          </a:p>
        </p:txBody>
      </p:sp>
    </p:spTree>
    <p:extLst>
      <p:ext uri="{BB962C8B-B14F-4D97-AF65-F5344CB8AC3E}">
        <p14:creationId xmlns:p14="http://schemas.microsoft.com/office/powerpoint/2010/main" val="38764237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E5EEC-C189-4CEC-B196-BFC8A515AFE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A5D3F93-5018-496A-B23B-F385C6552AB9}"/>
              </a:ext>
            </a:extLst>
          </p:cNvPr>
          <p:cNvSpPr>
            <a:spLocks noGrp="1"/>
          </p:cNvSpPr>
          <p:nvPr>
            <p:ph type="dt" sz="half" idx="10"/>
          </p:nvPr>
        </p:nvSpPr>
        <p:spPr/>
        <p:txBody>
          <a:bodyPr/>
          <a:lstStyle/>
          <a:p>
            <a:fld id="{45F00498-C22F-4ABC-9B33-42CE69661A20}" type="datetimeFigureOut">
              <a:rPr lang="en-GB" smtClean="0"/>
              <a:t>23/03/2021</a:t>
            </a:fld>
            <a:endParaRPr lang="en-GB"/>
          </a:p>
        </p:txBody>
      </p:sp>
      <p:sp>
        <p:nvSpPr>
          <p:cNvPr id="4" name="Footer Placeholder 3">
            <a:extLst>
              <a:ext uri="{FF2B5EF4-FFF2-40B4-BE49-F238E27FC236}">
                <a16:creationId xmlns:a16="http://schemas.microsoft.com/office/drawing/2014/main" id="{2CF64C63-43D4-492A-9DC0-E940636A665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5DDDBCA-9E2E-49A7-96AA-8EBCDDAF80F5}"/>
              </a:ext>
            </a:extLst>
          </p:cNvPr>
          <p:cNvSpPr>
            <a:spLocks noGrp="1"/>
          </p:cNvSpPr>
          <p:nvPr>
            <p:ph type="sldNum" sz="quarter" idx="12"/>
          </p:nvPr>
        </p:nvSpPr>
        <p:spPr/>
        <p:txBody>
          <a:bodyPr/>
          <a:lstStyle/>
          <a:p>
            <a:fld id="{5DED40B4-0A99-4589-ABB1-8F7A74C149AC}" type="slidenum">
              <a:rPr lang="en-GB" smtClean="0"/>
              <a:t>‹#›</a:t>
            </a:fld>
            <a:endParaRPr lang="en-GB"/>
          </a:p>
        </p:txBody>
      </p:sp>
    </p:spTree>
    <p:extLst>
      <p:ext uri="{BB962C8B-B14F-4D97-AF65-F5344CB8AC3E}">
        <p14:creationId xmlns:p14="http://schemas.microsoft.com/office/powerpoint/2010/main" val="4124762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38151C-144A-498C-95E9-D3AD160ACE41}"/>
              </a:ext>
            </a:extLst>
          </p:cNvPr>
          <p:cNvSpPr>
            <a:spLocks noGrp="1"/>
          </p:cNvSpPr>
          <p:nvPr>
            <p:ph type="dt" sz="half" idx="10"/>
          </p:nvPr>
        </p:nvSpPr>
        <p:spPr/>
        <p:txBody>
          <a:bodyPr/>
          <a:lstStyle/>
          <a:p>
            <a:fld id="{45F00498-C22F-4ABC-9B33-42CE69661A20}" type="datetimeFigureOut">
              <a:rPr lang="en-GB" smtClean="0"/>
              <a:t>23/03/2021</a:t>
            </a:fld>
            <a:endParaRPr lang="en-GB"/>
          </a:p>
        </p:txBody>
      </p:sp>
      <p:sp>
        <p:nvSpPr>
          <p:cNvPr id="3" name="Footer Placeholder 2">
            <a:extLst>
              <a:ext uri="{FF2B5EF4-FFF2-40B4-BE49-F238E27FC236}">
                <a16:creationId xmlns:a16="http://schemas.microsoft.com/office/drawing/2014/main" id="{F7E87F28-12AF-48EA-8BA4-A0D4A83FFE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9B1B97A-49FB-4109-858C-ADF86C94599F}"/>
              </a:ext>
            </a:extLst>
          </p:cNvPr>
          <p:cNvSpPr>
            <a:spLocks noGrp="1"/>
          </p:cNvSpPr>
          <p:nvPr>
            <p:ph type="sldNum" sz="quarter" idx="12"/>
          </p:nvPr>
        </p:nvSpPr>
        <p:spPr/>
        <p:txBody>
          <a:bodyPr/>
          <a:lstStyle/>
          <a:p>
            <a:fld id="{5DED40B4-0A99-4589-ABB1-8F7A74C149AC}" type="slidenum">
              <a:rPr lang="en-GB" smtClean="0"/>
              <a:t>‹#›</a:t>
            </a:fld>
            <a:endParaRPr lang="en-GB"/>
          </a:p>
        </p:txBody>
      </p:sp>
    </p:spTree>
    <p:extLst>
      <p:ext uri="{BB962C8B-B14F-4D97-AF65-F5344CB8AC3E}">
        <p14:creationId xmlns:p14="http://schemas.microsoft.com/office/powerpoint/2010/main" val="2797193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E7B07-9368-4FCA-B77A-C4745E947A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AAF90E-DCA3-4A23-BF8E-9772B181DD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41DC314-6143-4421-BD3F-C501DB01B6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F6B039-C5F3-4BF7-A616-B33E8E64B9A7}"/>
              </a:ext>
            </a:extLst>
          </p:cNvPr>
          <p:cNvSpPr>
            <a:spLocks noGrp="1"/>
          </p:cNvSpPr>
          <p:nvPr>
            <p:ph type="dt" sz="half" idx="10"/>
          </p:nvPr>
        </p:nvSpPr>
        <p:spPr/>
        <p:txBody>
          <a:bodyPr/>
          <a:lstStyle/>
          <a:p>
            <a:fld id="{45F00498-C22F-4ABC-9B33-42CE69661A20}" type="datetimeFigureOut">
              <a:rPr lang="en-GB" smtClean="0"/>
              <a:t>23/03/2021</a:t>
            </a:fld>
            <a:endParaRPr lang="en-GB"/>
          </a:p>
        </p:txBody>
      </p:sp>
      <p:sp>
        <p:nvSpPr>
          <p:cNvPr id="6" name="Footer Placeholder 5">
            <a:extLst>
              <a:ext uri="{FF2B5EF4-FFF2-40B4-BE49-F238E27FC236}">
                <a16:creationId xmlns:a16="http://schemas.microsoft.com/office/drawing/2014/main" id="{CB04C6BE-0802-4C87-9132-4DEABAF2BB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5E0C5E-382D-4E4F-9E62-5C8C4FC73FB3}"/>
              </a:ext>
            </a:extLst>
          </p:cNvPr>
          <p:cNvSpPr>
            <a:spLocks noGrp="1"/>
          </p:cNvSpPr>
          <p:nvPr>
            <p:ph type="sldNum" sz="quarter" idx="12"/>
          </p:nvPr>
        </p:nvSpPr>
        <p:spPr/>
        <p:txBody>
          <a:bodyPr/>
          <a:lstStyle/>
          <a:p>
            <a:fld id="{5DED40B4-0A99-4589-ABB1-8F7A74C149AC}" type="slidenum">
              <a:rPr lang="en-GB" smtClean="0"/>
              <a:t>‹#›</a:t>
            </a:fld>
            <a:endParaRPr lang="en-GB"/>
          </a:p>
        </p:txBody>
      </p:sp>
    </p:spTree>
    <p:extLst>
      <p:ext uri="{BB962C8B-B14F-4D97-AF65-F5344CB8AC3E}">
        <p14:creationId xmlns:p14="http://schemas.microsoft.com/office/powerpoint/2010/main" val="3686022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EA9D1-E520-4751-AE70-AF74325B8B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7B05A6E-F351-4539-9226-45B0853153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7F634F7-0A41-49FC-BF85-9C0FDAC01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C13BA1-D814-441A-9066-AA195411AA51}"/>
              </a:ext>
            </a:extLst>
          </p:cNvPr>
          <p:cNvSpPr>
            <a:spLocks noGrp="1"/>
          </p:cNvSpPr>
          <p:nvPr>
            <p:ph type="dt" sz="half" idx="10"/>
          </p:nvPr>
        </p:nvSpPr>
        <p:spPr/>
        <p:txBody>
          <a:bodyPr/>
          <a:lstStyle/>
          <a:p>
            <a:fld id="{45F00498-C22F-4ABC-9B33-42CE69661A20}" type="datetimeFigureOut">
              <a:rPr lang="en-GB" smtClean="0"/>
              <a:t>23/03/2021</a:t>
            </a:fld>
            <a:endParaRPr lang="en-GB"/>
          </a:p>
        </p:txBody>
      </p:sp>
      <p:sp>
        <p:nvSpPr>
          <p:cNvPr id="6" name="Footer Placeholder 5">
            <a:extLst>
              <a:ext uri="{FF2B5EF4-FFF2-40B4-BE49-F238E27FC236}">
                <a16:creationId xmlns:a16="http://schemas.microsoft.com/office/drawing/2014/main" id="{F23B121D-CA7E-4A21-BBD4-13C8948519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B2626A-DF0D-4C27-9C79-BF7F0D14DE43}"/>
              </a:ext>
            </a:extLst>
          </p:cNvPr>
          <p:cNvSpPr>
            <a:spLocks noGrp="1"/>
          </p:cNvSpPr>
          <p:nvPr>
            <p:ph type="sldNum" sz="quarter" idx="12"/>
          </p:nvPr>
        </p:nvSpPr>
        <p:spPr/>
        <p:txBody>
          <a:bodyPr/>
          <a:lstStyle/>
          <a:p>
            <a:fld id="{5DED40B4-0A99-4589-ABB1-8F7A74C149AC}" type="slidenum">
              <a:rPr lang="en-GB" smtClean="0"/>
              <a:t>‹#›</a:t>
            </a:fld>
            <a:endParaRPr lang="en-GB"/>
          </a:p>
        </p:txBody>
      </p:sp>
    </p:spTree>
    <p:extLst>
      <p:ext uri="{BB962C8B-B14F-4D97-AF65-F5344CB8AC3E}">
        <p14:creationId xmlns:p14="http://schemas.microsoft.com/office/powerpoint/2010/main" val="686967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FCAA3-97FE-4653-8E1F-7EAEB901933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8470F0-88AB-4989-8B78-DD0D0848726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341741A-AE9A-4F69-832C-064BE6B7796F}"/>
              </a:ext>
            </a:extLst>
          </p:cNvPr>
          <p:cNvSpPr>
            <a:spLocks noGrp="1"/>
          </p:cNvSpPr>
          <p:nvPr>
            <p:ph type="dt" sz="half" idx="10"/>
          </p:nvPr>
        </p:nvSpPr>
        <p:spPr/>
        <p:txBody>
          <a:bodyPr/>
          <a:lstStyle/>
          <a:p>
            <a:fld id="{45F00498-C22F-4ABC-9B33-42CE69661A20}" type="datetimeFigureOut">
              <a:rPr lang="en-GB" smtClean="0"/>
              <a:t>23/03/2021</a:t>
            </a:fld>
            <a:endParaRPr lang="en-GB"/>
          </a:p>
        </p:txBody>
      </p:sp>
      <p:sp>
        <p:nvSpPr>
          <p:cNvPr id="5" name="Footer Placeholder 4">
            <a:extLst>
              <a:ext uri="{FF2B5EF4-FFF2-40B4-BE49-F238E27FC236}">
                <a16:creationId xmlns:a16="http://schemas.microsoft.com/office/drawing/2014/main" id="{EE496114-5099-4597-8C67-D1D0430A77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4C70AC-7322-40F2-BC45-D9033C328F1B}"/>
              </a:ext>
            </a:extLst>
          </p:cNvPr>
          <p:cNvSpPr>
            <a:spLocks noGrp="1"/>
          </p:cNvSpPr>
          <p:nvPr>
            <p:ph type="sldNum" sz="quarter" idx="12"/>
          </p:nvPr>
        </p:nvSpPr>
        <p:spPr/>
        <p:txBody>
          <a:bodyPr/>
          <a:lstStyle/>
          <a:p>
            <a:fld id="{5DED40B4-0A99-4589-ABB1-8F7A74C149AC}" type="slidenum">
              <a:rPr lang="en-GB" smtClean="0"/>
              <a:t>‹#›</a:t>
            </a:fld>
            <a:endParaRPr lang="en-GB"/>
          </a:p>
        </p:txBody>
      </p:sp>
    </p:spTree>
    <p:extLst>
      <p:ext uri="{BB962C8B-B14F-4D97-AF65-F5344CB8AC3E}">
        <p14:creationId xmlns:p14="http://schemas.microsoft.com/office/powerpoint/2010/main" val="2572833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CF2EB9-ACEB-41F1-A7CA-EA88FDCF42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4F325C-674C-43ED-84AB-9B02AE014F9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DB14A9-7417-48C4-8128-796440F54CFD}"/>
              </a:ext>
            </a:extLst>
          </p:cNvPr>
          <p:cNvSpPr>
            <a:spLocks noGrp="1"/>
          </p:cNvSpPr>
          <p:nvPr>
            <p:ph type="dt" sz="half" idx="10"/>
          </p:nvPr>
        </p:nvSpPr>
        <p:spPr/>
        <p:txBody>
          <a:bodyPr/>
          <a:lstStyle/>
          <a:p>
            <a:fld id="{45F00498-C22F-4ABC-9B33-42CE69661A20}" type="datetimeFigureOut">
              <a:rPr lang="en-GB" smtClean="0"/>
              <a:t>23/03/2021</a:t>
            </a:fld>
            <a:endParaRPr lang="en-GB"/>
          </a:p>
        </p:txBody>
      </p:sp>
      <p:sp>
        <p:nvSpPr>
          <p:cNvPr id="5" name="Footer Placeholder 4">
            <a:extLst>
              <a:ext uri="{FF2B5EF4-FFF2-40B4-BE49-F238E27FC236}">
                <a16:creationId xmlns:a16="http://schemas.microsoft.com/office/drawing/2014/main" id="{8FBD6C5C-DBBF-4A7D-BBBE-548C33BE42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A4B64D-D16D-4CC2-BF72-E397DD82F8B7}"/>
              </a:ext>
            </a:extLst>
          </p:cNvPr>
          <p:cNvSpPr>
            <a:spLocks noGrp="1"/>
          </p:cNvSpPr>
          <p:nvPr>
            <p:ph type="sldNum" sz="quarter" idx="12"/>
          </p:nvPr>
        </p:nvSpPr>
        <p:spPr/>
        <p:txBody>
          <a:bodyPr/>
          <a:lstStyle/>
          <a:p>
            <a:fld id="{5DED40B4-0A99-4589-ABB1-8F7A74C149AC}" type="slidenum">
              <a:rPr lang="en-GB" smtClean="0"/>
              <a:t>‹#›</a:t>
            </a:fld>
            <a:endParaRPr lang="en-GB"/>
          </a:p>
        </p:txBody>
      </p:sp>
    </p:spTree>
    <p:extLst>
      <p:ext uri="{BB962C8B-B14F-4D97-AF65-F5344CB8AC3E}">
        <p14:creationId xmlns:p14="http://schemas.microsoft.com/office/powerpoint/2010/main" val="589699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0EC61E1-114F-4A08-A205-36BE5CC98ED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FB58520-D47E-403A-AF3D-0873E22827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A849E8-8E15-4154-A446-E7C5B06FC2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00498-C22F-4ABC-9B33-42CE69661A20}" type="datetimeFigureOut">
              <a:rPr lang="en-GB" smtClean="0"/>
              <a:t>23/03/2021</a:t>
            </a:fld>
            <a:endParaRPr lang="en-GB"/>
          </a:p>
        </p:txBody>
      </p:sp>
      <p:sp>
        <p:nvSpPr>
          <p:cNvPr id="5" name="Footer Placeholder 4">
            <a:extLst>
              <a:ext uri="{FF2B5EF4-FFF2-40B4-BE49-F238E27FC236}">
                <a16:creationId xmlns:a16="http://schemas.microsoft.com/office/drawing/2014/main" id="{531110A8-01AB-499D-A20D-D4768C4DB8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EA78088-B3DE-4DC4-8D35-AF40F89631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ED40B4-0A99-4589-ABB1-8F7A74C149AC}" type="slidenum">
              <a:rPr lang="en-GB" smtClean="0"/>
              <a:t>‹#›</a:t>
            </a:fld>
            <a:endParaRPr lang="en-GB"/>
          </a:p>
        </p:txBody>
      </p:sp>
    </p:spTree>
    <p:extLst>
      <p:ext uri="{BB962C8B-B14F-4D97-AF65-F5344CB8AC3E}">
        <p14:creationId xmlns:p14="http://schemas.microsoft.com/office/powerpoint/2010/main" val="26851001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3.png"/><Relationship Id="rId7" Type="http://schemas.openxmlformats.org/officeDocument/2006/relationships/diagramColors" Target="../diagrams/colors3.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58875A58-D720-4B8F-B410-093FFBF45945}"/>
              </a:ext>
            </a:extLst>
          </p:cNvPr>
          <p:cNvSpPr txBox="1">
            <a:spLocks noGrp="1"/>
          </p:cNvSpPr>
          <p:nvPr>
            <p:ph type="ctrTitle"/>
          </p:nvPr>
        </p:nvSpPr>
        <p:spPr>
          <a:xfrm>
            <a:off x="965200" y="1383528"/>
            <a:ext cx="5925989" cy="3167510"/>
          </a:xfrm>
          <a:prstGeom prst="rect">
            <a:avLst/>
          </a:prstGeom>
        </p:spPr>
        <p:txBody>
          <a:bodyPr lIns="91440" tIns="45720" rIns="91440" bIns="45720" rtlCol="0" anchor="b">
            <a:normAutofit/>
          </a:bodyPr>
          <a:lstStyle/>
          <a:p>
            <a:pPr lvl="0" algn="r"/>
            <a:r>
              <a:rPr lang="en-GB" dirty="0">
                <a:latin typeface="Impact"/>
              </a:rPr>
              <a:t>YEAR 11 CENTRE ASSESSED GRADES SUMMER 2021</a:t>
            </a:r>
            <a:endParaRPr lang="en-US" dirty="0"/>
          </a:p>
        </p:txBody>
      </p:sp>
      <p:sp>
        <p:nvSpPr>
          <p:cNvPr id="3" name="Subtitle 2">
            <a:extLst>
              <a:ext uri="{FF2B5EF4-FFF2-40B4-BE49-F238E27FC236}">
                <a16:creationId xmlns:a16="http://schemas.microsoft.com/office/drawing/2014/main" id="{16F9D19B-009D-4239-A7B7-A4CC7D8C0D73}"/>
              </a:ext>
            </a:extLst>
          </p:cNvPr>
          <p:cNvSpPr>
            <a:spLocks noGrp="1"/>
          </p:cNvSpPr>
          <p:nvPr>
            <p:ph type="subTitle" idx="1"/>
          </p:nvPr>
        </p:nvSpPr>
        <p:spPr>
          <a:xfrm>
            <a:off x="965201" y="4582814"/>
            <a:ext cx="5925987" cy="1312657"/>
          </a:xfrm>
        </p:spPr>
        <p:txBody>
          <a:bodyPr anchor="t">
            <a:normAutofit/>
          </a:bodyPr>
          <a:lstStyle/>
          <a:p>
            <a:pPr algn="r"/>
            <a:r>
              <a:rPr lang="en-GB" dirty="0"/>
              <a:t>WHAT DO YOU NEED TO KNOW?</a:t>
            </a:r>
            <a:endParaRPr lang="en-GB"/>
          </a:p>
        </p:txBody>
      </p:sp>
      <p:pic>
        <p:nvPicPr>
          <p:cNvPr id="5" name="Picture 4">
            <a:extLst>
              <a:ext uri="{FF2B5EF4-FFF2-40B4-BE49-F238E27FC236}">
                <a16:creationId xmlns:a16="http://schemas.microsoft.com/office/drawing/2014/main" id="{37C06597-22BA-4E13-80CA-D884E67060D8}"/>
              </a:ext>
            </a:extLst>
          </p:cNvPr>
          <p:cNvPicPr>
            <a:picLocks noChangeAspect="1"/>
          </p:cNvPicPr>
          <p:nvPr/>
        </p:nvPicPr>
        <p:blipFill>
          <a:blip r:embed="rId2"/>
          <a:stretch>
            <a:fillRect/>
          </a:stretch>
        </p:blipFill>
        <p:spPr>
          <a:xfrm>
            <a:off x="7729634" y="2209474"/>
            <a:ext cx="2228428" cy="2489416"/>
          </a:xfrm>
          <a:prstGeom prst="rect">
            <a:avLst/>
          </a:prstGeom>
        </p:spPr>
      </p:pic>
      <p:pic>
        <p:nvPicPr>
          <p:cNvPr id="6" name="Picture 5">
            <a:extLst>
              <a:ext uri="{FF2B5EF4-FFF2-40B4-BE49-F238E27FC236}">
                <a16:creationId xmlns:a16="http://schemas.microsoft.com/office/drawing/2014/main" id="{2064991A-AB59-4611-8115-5F88EB9448BA}"/>
              </a:ext>
            </a:extLst>
          </p:cNvPr>
          <p:cNvPicPr>
            <a:picLocks noChangeAspect="1"/>
          </p:cNvPicPr>
          <p:nvPr/>
        </p:nvPicPr>
        <p:blipFill>
          <a:blip r:embed="rId3"/>
          <a:stretch>
            <a:fillRect/>
          </a:stretch>
        </p:blipFill>
        <p:spPr>
          <a:xfrm>
            <a:off x="10232495" y="4936067"/>
            <a:ext cx="1091279" cy="1091279"/>
          </a:xfrm>
          <a:prstGeom prst="rect">
            <a:avLst/>
          </a:prstGeom>
        </p:spPr>
      </p:pic>
    </p:spTree>
    <p:extLst>
      <p:ext uri="{BB962C8B-B14F-4D97-AF65-F5344CB8AC3E}">
        <p14:creationId xmlns:p14="http://schemas.microsoft.com/office/powerpoint/2010/main" val="12721181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2">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B93125-2251-46AF-B0A3-003A5BABB516}"/>
              </a:ext>
            </a:extLst>
          </p:cNvPr>
          <p:cNvSpPr>
            <a:spLocks noGrp="1"/>
          </p:cNvSpPr>
          <p:nvPr>
            <p:ph type="title"/>
          </p:nvPr>
        </p:nvSpPr>
        <p:spPr>
          <a:xfrm>
            <a:off x="838200" y="556995"/>
            <a:ext cx="10515600" cy="1133693"/>
          </a:xfrm>
        </p:spPr>
        <p:txBody>
          <a:bodyPr>
            <a:normAutofit/>
          </a:bodyPr>
          <a:lstStyle/>
          <a:p>
            <a:r>
              <a:rPr lang="en-GB" sz="5200">
                <a:latin typeface="Impact" panose="020B0806030902050204" pitchFamily="34" charset="0"/>
              </a:rPr>
              <a:t>TIMELINE</a:t>
            </a:r>
          </a:p>
        </p:txBody>
      </p:sp>
      <p:graphicFrame>
        <p:nvGraphicFramePr>
          <p:cNvPr id="18" name="Content Placeholder 2">
            <a:extLst>
              <a:ext uri="{FF2B5EF4-FFF2-40B4-BE49-F238E27FC236}">
                <a16:creationId xmlns:a16="http://schemas.microsoft.com/office/drawing/2014/main" id="{07AA8452-451B-443D-8923-3F5D359E0015}"/>
              </a:ext>
            </a:extLst>
          </p:cNvPr>
          <p:cNvGraphicFramePr>
            <a:graphicFrameLocks noGrp="1"/>
          </p:cNvGraphicFramePr>
          <p:nvPr>
            <p:ph idx="1"/>
            <p:extLst>
              <p:ext uri="{D42A27DB-BD31-4B8C-83A1-F6EECF244321}">
                <p14:modId xmlns:p14="http://schemas.microsoft.com/office/powerpoint/2010/main" val="205448782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2B74AC46-18E8-4EBA-8289-15189FE43D0B}"/>
              </a:ext>
            </a:extLst>
          </p:cNvPr>
          <p:cNvPicPr>
            <a:picLocks noChangeAspect="1"/>
          </p:cNvPicPr>
          <p:nvPr/>
        </p:nvPicPr>
        <p:blipFill>
          <a:blip r:embed="rId7"/>
          <a:stretch>
            <a:fillRect/>
          </a:stretch>
        </p:blipFill>
        <p:spPr>
          <a:xfrm>
            <a:off x="10896162" y="157043"/>
            <a:ext cx="1091279" cy="1091279"/>
          </a:xfrm>
          <a:prstGeom prst="rect">
            <a:avLst/>
          </a:prstGeom>
        </p:spPr>
      </p:pic>
      <p:pic>
        <p:nvPicPr>
          <p:cNvPr id="6" name="Picture 5">
            <a:extLst>
              <a:ext uri="{FF2B5EF4-FFF2-40B4-BE49-F238E27FC236}">
                <a16:creationId xmlns:a16="http://schemas.microsoft.com/office/drawing/2014/main" id="{A58A5E10-B12C-4436-AD6A-DCD1233DBF6E}"/>
              </a:ext>
            </a:extLst>
          </p:cNvPr>
          <p:cNvPicPr>
            <a:picLocks noChangeAspect="1"/>
          </p:cNvPicPr>
          <p:nvPr/>
        </p:nvPicPr>
        <p:blipFill>
          <a:blip r:embed="rId8"/>
          <a:stretch>
            <a:fillRect/>
          </a:stretch>
        </p:blipFill>
        <p:spPr>
          <a:xfrm>
            <a:off x="7756888" y="6100564"/>
            <a:ext cx="4566300" cy="914479"/>
          </a:xfrm>
          <a:prstGeom prst="rect">
            <a:avLst/>
          </a:prstGeom>
        </p:spPr>
      </p:pic>
    </p:spTree>
    <p:extLst>
      <p:ext uri="{BB962C8B-B14F-4D97-AF65-F5344CB8AC3E}">
        <p14:creationId xmlns:p14="http://schemas.microsoft.com/office/powerpoint/2010/main" val="954460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A5008C2-CF43-487C-BA34-BD20EE463600}"/>
              </a:ext>
            </a:extLst>
          </p:cNvPr>
          <p:cNvPicPr>
            <a:picLocks noChangeAspect="1"/>
          </p:cNvPicPr>
          <p:nvPr/>
        </p:nvPicPr>
        <p:blipFill>
          <a:blip r:embed="rId3"/>
          <a:stretch>
            <a:fillRect/>
          </a:stretch>
        </p:blipFill>
        <p:spPr>
          <a:xfrm>
            <a:off x="7745871" y="6122584"/>
            <a:ext cx="4566300" cy="914479"/>
          </a:xfrm>
          <a:prstGeom prst="rect">
            <a:avLst/>
          </a:prstGeom>
        </p:spPr>
      </p:pic>
      <p:pic>
        <p:nvPicPr>
          <p:cNvPr id="7" name="Picture 6">
            <a:extLst>
              <a:ext uri="{FF2B5EF4-FFF2-40B4-BE49-F238E27FC236}">
                <a16:creationId xmlns:a16="http://schemas.microsoft.com/office/drawing/2014/main" id="{BA36E0A2-BBB9-4390-A493-CF4FA4F65B11}"/>
              </a:ext>
            </a:extLst>
          </p:cNvPr>
          <p:cNvPicPr>
            <a:picLocks noChangeAspect="1"/>
          </p:cNvPicPr>
          <p:nvPr/>
        </p:nvPicPr>
        <p:blipFill>
          <a:blip r:embed="rId4"/>
          <a:stretch>
            <a:fillRect/>
          </a:stretch>
        </p:blipFill>
        <p:spPr>
          <a:xfrm>
            <a:off x="429658" y="869795"/>
            <a:ext cx="10972800" cy="5118410"/>
          </a:xfrm>
          <a:prstGeom prst="rect">
            <a:avLst/>
          </a:prstGeom>
        </p:spPr>
      </p:pic>
      <p:pic>
        <p:nvPicPr>
          <p:cNvPr id="8" name="Picture 7">
            <a:extLst>
              <a:ext uri="{FF2B5EF4-FFF2-40B4-BE49-F238E27FC236}">
                <a16:creationId xmlns:a16="http://schemas.microsoft.com/office/drawing/2014/main" id="{2507BC52-4425-4F78-838E-7508C687DE1C}"/>
              </a:ext>
            </a:extLst>
          </p:cNvPr>
          <p:cNvPicPr>
            <a:picLocks noChangeAspect="1"/>
          </p:cNvPicPr>
          <p:nvPr/>
        </p:nvPicPr>
        <p:blipFill>
          <a:blip r:embed="rId4"/>
          <a:stretch>
            <a:fillRect/>
          </a:stretch>
        </p:blipFill>
        <p:spPr>
          <a:xfrm>
            <a:off x="0" y="585439"/>
            <a:ext cx="12192000" cy="5687122"/>
          </a:xfrm>
          <a:prstGeom prst="rect">
            <a:avLst/>
          </a:prstGeom>
        </p:spPr>
      </p:pic>
      <p:pic>
        <p:nvPicPr>
          <p:cNvPr id="5" name="Picture 4">
            <a:extLst>
              <a:ext uri="{FF2B5EF4-FFF2-40B4-BE49-F238E27FC236}">
                <a16:creationId xmlns:a16="http://schemas.microsoft.com/office/drawing/2014/main" id="{F4E22C91-7D9C-4BCA-8428-FAFD17C5C1EB}"/>
              </a:ext>
            </a:extLst>
          </p:cNvPr>
          <p:cNvPicPr>
            <a:picLocks noChangeAspect="1"/>
          </p:cNvPicPr>
          <p:nvPr/>
        </p:nvPicPr>
        <p:blipFill>
          <a:blip r:embed="rId5"/>
          <a:stretch>
            <a:fillRect/>
          </a:stretch>
        </p:blipFill>
        <p:spPr>
          <a:xfrm>
            <a:off x="10772356" y="107109"/>
            <a:ext cx="1091279" cy="1091279"/>
          </a:xfrm>
          <a:prstGeom prst="rect">
            <a:avLst/>
          </a:prstGeom>
        </p:spPr>
      </p:pic>
    </p:spTree>
    <p:extLst>
      <p:ext uri="{BB962C8B-B14F-4D97-AF65-F5344CB8AC3E}">
        <p14:creationId xmlns:p14="http://schemas.microsoft.com/office/powerpoint/2010/main" val="2041211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sp>
        <p:nvSpPr>
          <p:cNvPr id="4" name="TextBox 3">
            <a:extLst>
              <a:ext uri="{FF2B5EF4-FFF2-40B4-BE49-F238E27FC236}">
                <a16:creationId xmlns:a16="http://schemas.microsoft.com/office/drawing/2014/main" id="{781EF225-18E8-4D88-97A6-633C435734D5}"/>
              </a:ext>
            </a:extLst>
          </p:cNvPr>
          <p:cNvSpPr txBox="1"/>
          <p:nvPr/>
        </p:nvSpPr>
        <p:spPr>
          <a:xfrm>
            <a:off x="-966666" y="188394"/>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BTEC ART AND DESIGN</a:t>
            </a:r>
            <a:endParaRPr lang="en-US" dirty="0">
              <a:solidFill>
                <a:prstClr val="black"/>
              </a:solidFill>
            </a:endParaRP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19" name="TextBox 18">
            <a:extLst>
              <a:ext uri="{FF2B5EF4-FFF2-40B4-BE49-F238E27FC236}">
                <a16:creationId xmlns:a16="http://schemas.microsoft.com/office/drawing/2014/main" id="{EDFD3537-2F30-4EB0-9942-9B47F772F241}"/>
              </a:ext>
            </a:extLst>
          </p:cNvPr>
          <p:cNvSpPr txBox="1"/>
          <p:nvPr/>
        </p:nvSpPr>
        <p:spPr>
          <a:xfrm>
            <a:off x="1181423" y="1162915"/>
            <a:ext cx="10646457" cy="923330"/>
          </a:xfrm>
          <a:prstGeom prst="rect">
            <a:avLst/>
          </a:prstGeom>
          <a:solidFill>
            <a:srgbClr val="FF99FF"/>
          </a:solidFill>
          <a:ln w="12700">
            <a:solidFill>
              <a:srgbClr val="7030A0"/>
            </a:solidFill>
          </a:ln>
        </p:spPr>
        <p:txBody>
          <a:bodyPr wrap="square" lIns="91440" tIns="45720" rIns="91440" bIns="45720" rtlCol="0" anchor="t">
            <a:spAutoFit/>
          </a:bodyPr>
          <a:lstStyle/>
          <a:p>
            <a:r>
              <a:rPr lang="en-GB" dirty="0">
                <a:latin typeface="Arial"/>
                <a:cs typeface="Arial"/>
              </a:rPr>
              <a:t>Your teacher will look at </a:t>
            </a:r>
            <a:r>
              <a:rPr lang="en-GB" b="1" u="sng" dirty="0">
                <a:latin typeface="Arial"/>
                <a:cs typeface="Arial"/>
              </a:rPr>
              <a:t>all the work that you have produced </a:t>
            </a:r>
            <a:r>
              <a:rPr lang="en-GB" dirty="0">
                <a:latin typeface="Arial"/>
                <a:cs typeface="Arial"/>
              </a:rPr>
              <a:t>during the course – this will be your </a:t>
            </a:r>
            <a:r>
              <a:rPr lang="en-GB" b="1" u="sng" dirty="0">
                <a:latin typeface="Arial"/>
                <a:cs typeface="Arial"/>
              </a:rPr>
              <a:t>'Portfolio', </a:t>
            </a:r>
            <a:r>
              <a:rPr lang="en-GB" dirty="0">
                <a:latin typeface="Arial"/>
                <a:cs typeface="Arial"/>
              </a:rPr>
              <a:t>and could</a:t>
            </a:r>
          </a:p>
          <a:p>
            <a:r>
              <a:rPr lang="en-GB" dirty="0">
                <a:latin typeface="Arial"/>
                <a:cs typeface="Arial"/>
              </a:rPr>
              <a:t>be made up of finished projects, incomplete projects, or even individual tasks or pieces of work</a:t>
            </a:r>
            <a:endParaRPr lang="en-GB" dirty="0">
              <a:solidFill>
                <a:prstClr val="black"/>
              </a:solidFill>
              <a:latin typeface="Arial"/>
              <a:cs typeface="Arial"/>
            </a:endParaRPr>
          </a:p>
        </p:txBody>
      </p:sp>
      <p:pic>
        <p:nvPicPr>
          <p:cNvPr id="10" name="Picture 9">
            <a:extLst>
              <a:ext uri="{FF2B5EF4-FFF2-40B4-BE49-F238E27FC236}">
                <a16:creationId xmlns:a16="http://schemas.microsoft.com/office/drawing/2014/main" id="{7715D769-4153-4F4A-A24A-EFB8A74BBED3}"/>
              </a:ext>
            </a:extLst>
          </p:cNvPr>
          <p:cNvPicPr>
            <a:picLocks noChangeAspect="1"/>
          </p:cNvPicPr>
          <p:nvPr/>
        </p:nvPicPr>
        <p:blipFill>
          <a:blip r:embed="rId3"/>
          <a:stretch>
            <a:fillRect/>
          </a:stretch>
        </p:blipFill>
        <p:spPr>
          <a:xfrm>
            <a:off x="361041" y="1265516"/>
            <a:ext cx="701101" cy="755970"/>
          </a:xfrm>
          <a:prstGeom prst="rect">
            <a:avLst/>
          </a:prstGeom>
        </p:spPr>
      </p:pic>
      <p:sp>
        <p:nvSpPr>
          <p:cNvPr id="6" name="Rectangle 5">
            <a:extLst>
              <a:ext uri="{FF2B5EF4-FFF2-40B4-BE49-F238E27FC236}">
                <a16:creationId xmlns:a16="http://schemas.microsoft.com/office/drawing/2014/main" id="{1D317179-952B-4F40-B275-D542820D08C6}"/>
              </a:ext>
            </a:extLst>
          </p:cNvPr>
          <p:cNvSpPr/>
          <p:nvPr/>
        </p:nvSpPr>
        <p:spPr>
          <a:xfrm>
            <a:off x="1181422" y="2322102"/>
            <a:ext cx="10646458" cy="2800767"/>
          </a:xfrm>
          <a:prstGeom prst="rect">
            <a:avLst/>
          </a:prstGeom>
          <a:solidFill>
            <a:srgbClr val="CCCCFF"/>
          </a:solidFill>
        </p:spPr>
        <p:txBody>
          <a:bodyPr wrap="square">
            <a:spAutoFit/>
          </a:bodyPr>
          <a:lstStyle/>
          <a:p>
            <a:pPr>
              <a:spcBef>
                <a:spcPct val="0"/>
              </a:spcBef>
            </a:pPr>
            <a:r>
              <a:rPr lang="en-GB" altLang="en-US" sz="1400" dirty="0">
                <a:latin typeface="Arial" panose="020B0604020202020204" pitchFamily="34" charset="0"/>
                <a:cs typeface="Arial" panose="020B0604020202020204" pitchFamily="34" charset="0"/>
              </a:rPr>
              <a:t>Your portfolio will be assessed over </a:t>
            </a:r>
            <a:r>
              <a:rPr lang="en-GB" altLang="en-US" sz="1400" b="1" dirty="0">
                <a:solidFill>
                  <a:srgbClr val="26C40C"/>
                </a:solidFill>
                <a:latin typeface="Arial" panose="020B0604020202020204" pitchFamily="34" charset="0"/>
                <a:cs typeface="Arial" panose="020B0604020202020204" pitchFamily="34" charset="0"/>
              </a:rPr>
              <a:t>three units </a:t>
            </a:r>
            <a:r>
              <a:rPr lang="en-GB" altLang="en-US" sz="1400" dirty="0">
                <a:latin typeface="Arial" panose="020B0604020202020204" pitchFamily="34" charset="0"/>
                <a:cs typeface="Arial" panose="020B0604020202020204" pitchFamily="34" charset="0"/>
              </a:rPr>
              <a:t>you have completed (Design Brief Projects)…</a:t>
            </a:r>
          </a:p>
          <a:p>
            <a:pPr>
              <a:spcBef>
                <a:spcPct val="0"/>
              </a:spcBef>
            </a:pPr>
            <a:endParaRPr lang="en-GB" altLang="en-US" dirty="0">
              <a:latin typeface="Arial" panose="020B0604020202020204" pitchFamily="34" charset="0"/>
              <a:cs typeface="Arial" panose="020B0604020202020204" pitchFamily="34" charset="0"/>
            </a:endParaRPr>
          </a:p>
          <a:p>
            <a:pPr>
              <a:spcBef>
                <a:spcPct val="0"/>
              </a:spcBef>
            </a:pPr>
            <a:r>
              <a:rPr lang="en-GB" altLang="en-US" b="1" dirty="0">
                <a:solidFill>
                  <a:srgbClr val="26C40C"/>
                </a:solidFill>
                <a:latin typeface="Arial" panose="020B0604020202020204" pitchFamily="34" charset="0"/>
                <a:cs typeface="Arial" panose="020B0604020202020204" pitchFamily="34" charset="0"/>
              </a:rPr>
              <a:t>Unit 1 </a:t>
            </a:r>
            <a:r>
              <a:rPr lang="en-GB" altLang="en-US" b="1" dirty="0">
                <a:latin typeface="Arial" panose="020B0604020202020204" pitchFamily="34" charset="0"/>
                <a:cs typeface="Arial" panose="020B0604020202020204" pitchFamily="34" charset="0"/>
              </a:rPr>
              <a:t>–</a:t>
            </a:r>
            <a:r>
              <a:rPr lang="en-GB" altLang="en-US" dirty="0">
                <a:latin typeface="Arial" panose="020B0604020202020204" pitchFamily="34" charset="0"/>
                <a:cs typeface="Arial" panose="020B0604020202020204" pitchFamily="34" charset="0"/>
              </a:rPr>
              <a:t> </a:t>
            </a:r>
            <a:r>
              <a:rPr lang="en-GB" altLang="en-US" b="1" dirty="0">
                <a:latin typeface="Arial" panose="020B0604020202020204" pitchFamily="34" charset="0"/>
                <a:cs typeface="Arial" panose="020B0604020202020204" pitchFamily="34" charset="0"/>
              </a:rPr>
              <a:t>Introduction to Art &amp; Design - Wildlife Park Design Brief - </a:t>
            </a:r>
            <a:r>
              <a:rPr lang="en-GB" altLang="en-US" dirty="0">
                <a:latin typeface="Arial" panose="020B0604020202020204" pitchFamily="34" charset="0"/>
                <a:cs typeface="Arial" panose="020B0604020202020204" pitchFamily="34" charset="0"/>
              </a:rPr>
              <a:t>This unit was assessed externally at the start of Year 10.</a:t>
            </a:r>
          </a:p>
          <a:p>
            <a:pPr>
              <a:spcBef>
                <a:spcPct val="0"/>
              </a:spcBef>
            </a:pPr>
            <a:endParaRPr lang="en-GB" altLang="en-US" dirty="0">
              <a:solidFill>
                <a:srgbClr val="000000"/>
              </a:solidFill>
              <a:latin typeface="Arial" panose="020B0604020202020204" pitchFamily="34" charset="0"/>
              <a:cs typeface="Arial" panose="020B0604020202020204" pitchFamily="34" charset="0"/>
            </a:endParaRPr>
          </a:p>
          <a:p>
            <a:pPr>
              <a:spcBef>
                <a:spcPct val="0"/>
              </a:spcBef>
            </a:pPr>
            <a:r>
              <a:rPr lang="en-GB" altLang="en-US" b="1" dirty="0">
                <a:solidFill>
                  <a:srgbClr val="26C40C"/>
                </a:solidFill>
                <a:latin typeface="Arial" panose="020B0604020202020204" pitchFamily="34" charset="0"/>
                <a:cs typeface="Arial" panose="020B0604020202020204" pitchFamily="34" charset="0"/>
              </a:rPr>
              <a:t>Unit 4 </a:t>
            </a:r>
            <a:r>
              <a:rPr lang="en-GB" altLang="en-US" b="1" dirty="0">
                <a:latin typeface="Arial" panose="020B0604020202020204" pitchFamily="34" charset="0"/>
                <a:cs typeface="Arial" panose="020B0604020202020204" pitchFamily="34" charset="0"/>
              </a:rPr>
              <a:t>– Communicating Ideas in 2D - Hotel Artwork Design Brief - </a:t>
            </a:r>
            <a:r>
              <a:rPr lang="en-GB" altLang="en-US" dirty="0">
                <a:latin typeface="Arial" panose="020B0604020202020204" pitchFamily="34" charset="0"/>
                <a:cs typeface="Arial" panose="020B0604020202020204" pitchFamily="34" charset="0"/>
              </a:rPr>
              <a:t>Assessed by your teacher, using the work you complete in school</a:t>
            </a:r>
            <a:endParaRPr lang="en-GB" altLang="en-US" dirty="0">
              <a:solidFill>
                <a:srgbClr val="000000"/>
              </a:solidFill>
              <a:latin typeface="Arial" panose="020B0604020202020204" pitchFamily="34" charset="0"/>
              <a:cs typeface="Arial" panose="020B0604020202020204" pitchFamily="34" charset="0"/>
            </a:endParaRPr>
          </a:p>
          <a:p>
            <a:pPr>
              <a:spcBef>
                <a:spcPct val="0"/>
              </a:spcBef>
            </a:pPr>
            <a:endParaRPr lang="en-GB" altLang="en-US" dirty="0">
              <a:solidFill>
                <a:schemeClr val="accent2"/>
              </a:solidFill>
              <a:latin typeface="Arial" panose="020B0604020202020204" pitchFamily="34" charset="0"/>
              <a:cs typeface="Arial" panose="020B0604020202020204" pitchFamily="34" charset="0"/>
            </a:endParaRPr>
          </a:p>
          <a:p>
            <a:pPr>
              <a:spcBef>
                <a:spcPct val="0"/>
              </a:spcBef>
            </a:pPr>
            <a:r>
              <a:rPr lang="en-GB" altLang="en-US" b="1" dirty="0">
                <a:solidFill>
                  <a:srgbClr val="26C40C"/>
                </a:solidFill>
                <a:latin typeface="Arial" panose="020B0604020202020204" pitchFamily="34" charset="0"/>
                <a:cs typeface="Arial" panose="020B0604020202020204" pitchFamily="34" charset="0"/>
              </a:rPr>
              <a:t>Unit 2 </a:t>
            </a:r>
            <a:r>
              <a:rPr lang="en-GB" altLang="en-US" b="1" dirty="0">
                <a:latin typeface="Arial" panose="020B0604020202020204" pitchFamily="34" charset="0"/>
                <a:cs typeface="Arial" panose="020B0604020202020204" pitchFamily="34" charset="0"/>
              </a:rPr>
              <a:t>–</a:t>
            </a:r>
            <a:r>
              <a:rPr lang="en-GB" altLang="en-US" dirty="0">
                <a:latin typeface="Arial" panose="020B0604020202020204" pitchFamily="34" charset="0"/>
                <a:cs typeface="Arial" panose="020B0604020202020204" pitchFamily="34" charset="0"/>
              </a:rPr>
              <a:t> External Brief- </a:t>
            </a:r>
            <a:r>
              <a:rPr lang="en-GB" altLang="en-US" b="1" dirty="0">
                <a:latin typeface="Arial" panose="020B0604020202020204" pitchFamily="34" charset="0"/>
                <a:cs typeface="Arial" panose="020B0604020202020204" pitchFamily="34" charset="0"/>
              </a:rPr>
              <a:t>‘Sweets’ or ‘Life and Work of’ Design Brief - </a:t>
            </a:r>
            <a:r>
              <a:rPr lang="en-GB" altLang="en-US" dirty="0">
                <a:latin typeface="Arial" panose="020B0604020202020204" pitchFamily="34" charset="0"/>
                <a:cs typeface="Arial" panose="020B0604020202020204" pitchFamily="34" charset="0"/>
              </a:rPr>
              <a:t>Assessed by your teacher, using the work you complete in school.</a:t>
            </a:r>
          </a:p>
        </p:txBody>
      </p:sp>
      <p:pic>
        <p:nvPicPr>
          <p:cNvPr id="7" name="Picture 6">
            <a:extLst>
              <a:ext uri="{FF2B5EF4-FFF2-40B4-BE49-F238E27FC236}">
                <a16:creationId xmlns:a16="http://schemas.microsoft.com/office/drawing/2014/main" id="{F80DB97F-96B9-4E15-9B65-86A40261F895}"/>
              </a:ext>
            </a:extLst>
          </p:cNvPr>
          <p:cNvPicPr>
            <a:picLocks noChangeAspect="1"/>
          </p:cNvPicPr>
          <p:nvPr/>
        </p:nvPicPr>
        <p:blipFill>
          <a:blip r:embed="rId4"/>
          <a:stretch>
            <a:fillRect/>
          </a:stretch>
        </p:blipFill>
        <p:spPr>
          <a:xfrm>
            <a:off x="336489" y="2702535"/>
            <a:ext cx="701102" cy="550233"/>
          </a:xfrm>
          <a:prstGeom prst="rect">
            <a:avLst/>
          </a:prstGeom>
        </p:spPr>
      </p:pic>
      <p:pic>
        <p:nvPicPr>
          <p:cNvPr id="8" name="Picture 7">
            <a:extLst>
              <a:ext uri="{FF2B5EF4-FFF2-40B4-BE49-F238E27FC236}">
                <a16:creationId xmlns:a16="http://schemas.microsoft.com/office/drawing/2014/main" id="{F064131A-8ED2-41D4-8AAA-7C7335F66A16}"/>
              </a:ext>
            </a:extLst>
          </p:cNvPr>
          <p:cNvPicPr>
            <a:picLocks noChangeAspect="1"/>
          </p:cNvPicPr>
          <p:nvPr/>
        </p:nvPicPr>
        <p:blipFill>
          <a:blip r:embed="rId5"/>
          <a:stretch>
            <a:fillRect/>
          </a:stretch>
        </p:blipFill>
        <p:spPr>
          <a:xfrm>
            <a:off x="374957" y="3475782"/>
            <a:ext cx="595738" cy="642361"/>
          </a:xfrm>
          <a:prstGeom prst="rect">
            <a:avLst/>
          </a:prstGeom>
        </p:spPr>
      </p:pic>
      <p:pic>
        <p:nvPicPr>
          <p:cNvPr id="9" name="Picture 8">
            <a:extLst>
              <a:ext uri="{FF2B5EF4-FFF2-40B4-BE49-F238E27FC236}">
                <a16:creationId xmlns:a16="http://schemas.microsoft.com/office/drawing/2014/main" id="{09D64AE8-CD22-4C95-A0EF-BE283ECAE595}"/>
              </a:ext>
            </a:extLst>
          </p:cNvPr>
          <p:cNvPicPr>
            <a:picLocks noChangeAspect="1"/>
          </p:cNvPicPr>
          <p:nvPr/>
        </p:nvPicPr>
        <p:blipFill>
          <a:blip r:embed="rId6"/>
          <a:stretch>
            <a:fillRect/>
          </a:stretch>
        </p:blipFill>
        <p:spPr>
          <a:xfrm>
            <a:off x="257235" y="4358463"/>
            <a:ext cx="762492" cy="738664"/>
          </a:xfrm>
          <a:prstGeom prst="rect">
            <a:avLst/>
          </a:prstGeom>
        </p:spPr>
      </p:pic>
    </p:spTree>
    <p:extLst>
      <p:ext uri="{BB962C8B-B14F-4D97-AF65-F5344CB8AC3E}">
        <p14:creationId xmlns:p14="http://schemas.microsoft.com/office/powerpoint/2010/main" val="2741187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dirty="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dirty="0">
                <a:ln>
                  <a:noFill/>
                </a:ln>
                <a:solidFill>
                  <a:srgbClr val="FFC000"/>
                </a:solidFill>
                <a:effectLst/>
                <a:uLnTx/>
                <a:uFillTx/>
                <a:latin typeface="Impact" panose="020B0806030902050204" pitchFamily="34" charset="0"/>
                <a:ea typeface="+mn-ea"/>
                <a:cs typeface="+mn-cs"/>
              </a:rPr>
              <a:t>WORK HARD.</a:t>
            </a:r>
          </a:p>
        </p:txBody>
      </p:sp>
      <p:sp>
        <p:nvSpPr>
          <p:cNvPr id="4" name="TextBox 3">
            <a:extLst>
              <a:ext uri="{FF2B5EF4-FFF2-40B4-BE49-F238E27FC236}">
                <a16:creationId xmlns:a16="http://schemas.microsoft.com/office/drawing/2014/main" id="{781EF225-18E8-4D88-97A6-633C435734D5}"/>
              </a:ext>
            </a:extLst>
          </p:cNvPr>
          <p:cNvSpPr txBox="1"/>
          <p:nvPr/>
        </p:nvSpPr>
        <p:spPr>
          <a:xfrm>
            <a:off x="-966666" y="188394"/>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GCSE ART AND DESIGN</a:t>
            </a:r>
            <a:endParaRPr lang="en-US" dirty="0">
              <a:solidFill>
                <a:prstClr val="black"/>
              </a:solidFill>
            </a:endParaRP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19" name="TextBox 18">
            <a:extLst>
              <a:ext uri="{FF2B5EF4-FFF2-40B4-BE49-F238E27FC236}">
                <a16:creationId xmlns:a16="http://schemas.microsoft.com/office/drawing/2014/main" id="{EDFD3537-2F30-4EB0-9942-9B47F772F241}"/>
              </a:ext>
            </a:extLst>
          </p:cNvPr>
          <p:cNvSpPr txBox="1"/>
          <p:nvPr/>
        </p:nvSpPr>
        <p:spPr>
          <a:xfrm>
            <a:off x="1181423" y="1162915"/>
            <a:ext cx="10646457" cy="923330"/>
          </a:xfrm>
          <a:prstGeom prst="rect">
            <a:avLst/>
          </a:prstGeom>
          <a:solidFill>
            <a:srgbClr val="FF99FF"/>
          </a:solidFill>
          <a:ln w="12700">
            <a:solidFill>
              <a:srgbClr val="7030A0"/>
            </a:solidFill>
          </a:ln>
        </p:spPr>
        <p:txBody>
          <a:bodyPr wrap="square" lIns="91440" tIns="45720" rIns="91440" bIns="45720" rtlCol="0" anchor="t">
            <a:spAutoFit/>
          </a:bodyPr>
          <a:lstStyle/>
          <a:p>
            <a:r>
              <a:rPr lang="en-GB" dirty="0">
                <a:latin typeface="Arial"/>
                <a:cs typeface="Arial"/>
              </a:rPr>
              <a:t>Your teacher will look at </a:t>
            </a:r>
            <a:r>
              <a:rPr lang="en-GB" b="1" u="sng" dirty="0">
                <a:latin typeface="Arial"/>
                <a:cs typeface="Arial"/>
              </a:rPr>
              <a:t>all the work that you have produced </a:t>
            </a:r>
            <a:r>
              <a:rPr lang="en-GB" dirty="0">
                <a:latin typeface="Arial"/>
                <a:cs typeface="Arial"/>
              </a:rPr>
              <a:t>during the course – this will be your </a:t>
            </a:r>
            <a:r>
              <a:rPr lang="en-GB" b="1" u="sng" dirty="0">
                <a:latin typeface="Arial"/>
                <a:cs typeface="Arial"/>
              </a:rPr>
              <a:t>'Portfolio', </a:t>
            </a:r>
            <a:r>
              <a:rPr lang="en-GB" dirty="0">
                <a:latin typeface="Arial"/>
                <a:cs typeface="Arial"/>
              </a:rPr>
              <a:t>and could</a:t>
            </a:r>
          </a:p>
          <a:p>
            <a:r>
              <a:rPr lang="en-GB" dirty="0">
                <a:latin typeface="Arial"/>
                <a:cs typeface="Arial"/>
              </a:rPr>
              <a:t>be made up of finished projects, incomplete projects, or even individual tasks or pieces of work</a:t>
            </a:r>
            <a:endParaRPr lang="en-GB" dirty="0">
              <a:solidFill>
                <a:prstClr val="black"/>
              </a:solidFill>
              <a:latin typeface="Arial"/>
              <a:cs typeface="Arial"/>
            </a:endParaRPr>
          </a:p>
        </p:txBody>
      </p:sp>
      <p:pic>
        <p:nvPicPr>
          <p:cNvPr id="10" name="Picture 9">
            <a:extLst>
              <a:ext uri="{FF2B5EF4-FFF2-40B4-BE49-F238E27FC236}">
                <a16:creationId xmlns:a16="http://schemas.microsoft.com/office/drawing/2014/main" id="{7715D769-4153-4F4A-A24A-EFB8A74BBED3}"/>
              </a:ext>
            </a:extLst>
          </p:cNvPr>
          <p:cNvPicPr>
            <a:picLocks noChangeAspect="1"/>
          </p:cNvPicPr>
          <p:nvPr/>
        </p:nvPicPr>
        <p:blipFill>
          <a:blip r:embed="rId3"/>
          <a:stretch>
            <a:fillRect/>
          </a:stretch>
        </p:blipFill>
        <p:spPr>
          <a:xfrm>
            <a:off x="361041" y="1265516"/>
            <a:ext cx="701101" cy="755970"/>
          </a:xfrm>
          <a:prstGeom prst="rect">
            <a:avLst/>
          </a:prstGeom>
        </p:spPr>
      </p:pic>
      <p:graphicFrame>
        <p:nvGraphicFramePr>
          <p:cNvPr id="21" name="TextBox 7">
            <a:extLst>
              <a:ext uri="{FF2B5EF4-FFF2-40B4-BE49-F238E27FC236}">
                <a16:creationId xmlns:a16="http://schemas.microsoft.com/office/drawing/2014/main" id="{BEB897E4-EA48-40C0-99D3-A6126D555D36}"/>
              </a:ext>
            </a:extLst>
          </p:cNvPr>
          <p:cNvGraphicFramePr/>
          <p:nvPr/>
        </p:nvGraphicFramePr>
        <p:xfrm>
          <a:off x="1181423" y="2414435"/>
          <a:ext cx="10646457" cy="307776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33848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10" name="TextBox 9">
            <a:extLst>
              <a:ext uri="{FF2B5EF4-FFF2-40B4-BE49-F238E27FC236}">
                <a16:creationId xmlns:a16="http://schemas.microsoft.com/office/drawing/2014/main" id="{2ABD3491-B791-495A-BD91-52A79F3985FD}"/>
              </a:ext>
            </a:extLst>
          </p:cNvPr>
          <p:cNvSpPr txBox="1"/>
          <p:nvPr/>
        </p:nvSpPr>
        <p:spPr>
          <a:xfrm>
            <a:off x="1385588" y="4603311"/>
            <a:ext cx="7888414" cy="646331"/>
          </a:xfrm>
          <a:prstGeom prst="rect">
            <a:avLst/>
          </a:prstGeom>
          <a:solidFill>
            <a:srgbClr val="FFFFCC"/>
          </a:solidFill>
          <a:ln w="12700">
            <a:solidFill>
              <a:srgbClr val="7030A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panose="020B0604020202020204" pitchFamily="34" charset="0"/>
                <a:cs typeface="Arial" panose="020B0604020202020204" pitchFamily="34" charset="0"/>
              </a:rPr>
              <a:t>Other assessments to be considered</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lang="en-GB" dirty="0">
                <a:solidFill>
                  <a:prstClr val="black"/>
                </a:solidFill>
                <a:latin typeface="Arial" panose="020B0604020202020204" pitchFamily="34" charset="0"/>
                <a:cs typeface="Arial" panose="020B0604020202020204" pitchFamily="34" charset="0"/>
              </a:rPr>
              <a:t>I</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 class assessments, multiple choice questions </a:t>
            </a:r>
          </a:p>
        </p:txBody>
      </p:sp>
      <p:sp>
        <p:nvSpPr>
          <p:cNvPr id="8" name="TextBox 7">
            <a:extLst>
              <a:ext uri="{FF2B5EF4-FFF2-40B4-BE49-F238E27FC236}">
                <a16:creationId xmlns:a16="http://schemas.microsoft.com/office/drawing/2014/main" id="{B421CD96-65F6-423B-AAAE-DF8379B20CCD}"/>
              </a:ext>
            </a:extLst>
          </p:cNvPr>
          <p:cNvSpPr txBox="1"/>
          <p:nvPr/>
        </p:nvSpPr>
        <p:spPr>
          <a:xfrm>
            <a:off x="1385588" y="2027766"/>
            <a:ext cx="10572239" cy="2308324"/>
          </a:xfrm>
          <a:prstGeom prst="rect">
            <a:avLst/>
          </a:prstGeom>
          <a:solidFill>
            <a:srgbClr val="CCCCFF"/>
          </a:solidFill>
          <a:ln w="12700">
            <a:solidFill>
              <a:srgbClr val="7030A0"/>
            </a:solid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panose="020B0604020202020204" pitchFamily="34" charset="0"/>
                <a:cs typeface="Arial" panose="020B0604020202020204" pitchFamily="34" charset="0"/>
              </a:rPr>
              <a:t>Key Topics to be assessed</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342900" indent="-342900">
              <a:buFont typeface="Arial" panose="020B0604020202020204" pitchFamily="34" charset="0"/>
              <a:buChar char="•"/>
              <a:defRPr/>
            </a:pPr>
            <a:r>
              <a:rPr lang="en-GB" b="1" dirty="0">
                <a:latin typeface="Calibri"/>
                <a:cs typeface="Calibri"/>
              </a:rPr>
              <a:t>Learning Outcome 1: </a:t>
            </a:r>
            <a:r>
              <a:rPr lang="en-GB" dirty="0">
                <a:latin typeface="Calibri"/>
                <a:cs typeface="Calibri"/>
              </a:rPr>
              <a:t>Understand the key factors when choosing equipment for babies from birth to 12 months</a:t>
            </a:r>
            <a:endParaRPr lang="en-GB" dirty="0">
              <a:ea typeface="+mn-lt"/>
              <a:cs typeface="+mn-lt"/>
            </a:endParaRPr>
          </a:p>
          <a:p>
            <a:pPr marL="342900" indent="-342900">
              <a:buFont typeface="Arial" panose="020B0604020202020204" pitchFamily="34" charset="0"/>
              <a:buChar char="•"/>
              <a:defRPr/>
            </a:pPr>
            <a:r>
              <a:rPr lang="en-GB" b="1" dirty="0">
                <a:latin typeface="Calibri"/>
                <a:cs typeface="Calibri"/>
              </a:rPr>
              <a:t>Learning Outcome 2:</a:t>
            </a:r>
            <a:r>
              <a:rPr lang="en-GB" dirty="0">
                <a:latin typeface="Calibri"/>
                <a:cs typeface="Calibri"/>
              </a:rPr>
              <a:t> Understand the key factors when choosing equipment for children from one to five years</a:t>
            </a:r>
            <a:endParaRPr lang="en-US" dirty="0">
              <a:ea typeface="+mn-lt"/>
              <a:cs typeface="+mn-lt"/>
            </a:endParaRPr>
          </a:p>
          <a:p>
            <a:pPr marL="342900" indent="-342900">
              <a:buFont typeface="Arial" panose="020B0604020202020204" pitchFamily="34" charset="0"/>
              <a:buChar char="•"/>
              <a:defRPr/>
            </a:pPr>
            <a:r>
              <a:rPr lang="en-GB" b="1" dirty="0">
                <a:latin typeface="Calibri"/>
                <a:cs typeface="Calibri"/>
              </a:rPr>
              <a:t>Learning Outcome 3:</a:t>
            </a:r>
            <a:r>
              <a:rPr lang="en-GB" dirty="0">
                <a:latin typeface="Calibri"/>
                <a:cs typeface="Calibri"/>
              </a:rPr>
              <a:t> Know the nutritional guidelines and requirements for children from birth to five years</a:t>
            </a:r>
            <a:endParaRPr lang="en-US" dirty="0">
              <a:ea typeface="+mn-lt"/>
              <a:cs typeface="+mn-lt"/>
            </a:endParaRPr>
          </a:p>
          <a:p>
            <a:pPr marL="342900" indent="-342900">
              <a:buFont typeface="Arial" panose="020B0604020202020204" pitchFamily="34" charset="0"/>
              <a:buChar char="•"/>
              <a:defRPr/>
            </a:pPr>
            <a:r>
              <a:rPr lang="en-GB" b="1" dirty="0">
                <a:latin typeface="Calibri"/>
                <a:cs typeface="Calibri"/>
              </a:rPr>
              <a:t>Learning Outcome 4: </a:t>
            </a:r>
            <a:r>
              <a:rPr lang="en-GB" dirty="0">
                <a:latin typeface="Calibri"/>
                <a:cs typeface="Calibri"/>
              </a:rPr>
              <a:t>Be able to investigate and develop feeding solutions for children from birth to five years</a:t>
            </a:r>
            <a:endParaRPr lang="en-GB" dirty="0">
              <a:ea typeface="+mn-lt"/>
              <a:cs typeface="+mn-lt"/>
            </a:endParaRPr>
          </a:p>
        </p:txBody>
      </p:sp>
      <p:sp>
        <p:nvSpPr>
          <p:cNvPr id="19" name="TextBox 18">
            <a:extLst>
              <a:ext uri="{FF2B5EF4-FFF2-40B4-BE49-F238E27FC236}">
                <a16:creationId xmlns:a16="http://schemas.microsoft.com/office/drawing/2014/main" id="{EDFD3537-2F30-4EB0-9942-9B47F772F241}"/>
              </a:ext>
            </a:extLst>
          </p:cNvPr>
          <p:cNvSpPr txBox="1"/>
          <p:nvPr/>
        </p:nvSpPr>
        <p:spPr>
          <a:xfrm>
            <a:off x="1385588" y="1172523"/>
            <a:ext cx="10572238" cy="646331"/>
          </a:xfrm>
          <a:prstGeom prst="rect">
            <a:avLst/>
          </a:prstGeom>
          <a:solidFill>
            <a:srgbClr val="FF99FF"/>
          </a:solidFill>
          <a:ln w="12700">
            <a:solidFill>
              <a:srgbClr val="7030A0"/>
            </a:solidFill>
          </a:ln>
        </p:spPr>
        <p:txBody>
          <a:bodyPr wrap="square" lIns="91440" tIns="45720" rIns="91440" bIns="45720" rtlCol="0" anchor="t">
            <a:spAutoFit/>
          </a:bodyPr>
          <a:lstStyle/>
          <a:p>
            <a:pPr>
              <a:defRPr/>
            </a:pPr>
            <a:r>
              <a:rPr kumimoji="0" lang="en-GB" b="0" i="0" u="none" strike="noStrike" kern="1200" cap="none" spc="0" normalizeH="0" baseline="0" noProof="0" dirty="0">
                <a:ln>
                  <a:noFill/>
                </a:ln>
                <a:effectLst/>
                <a:uLnTx/>
                <a:uFillTx/>
                <a:latin typeface="Arial"/>
                <a:ea typeface="+mn-ea"/>
                <a:cs typeface="Arial"/>
              </a:rPr>
              <a:t>Assessment will be based upon coursework from the following units: </a:t>
            </a:r>
            <a:endParaRPr lang="en-GB" dirty="0">
              <a:latin typeface="Arial"/>
              <a:ea typeface="+mn-lt"/>
              <a:cs typeface="Arial"/>
            </a:endParaRPr>
          </a:p>
          <a:p>
            <a:pPr>
              <a:defRPr/>
            </a:pPr>
            <a:r>
              <a:rPr lang="en-GB" b="1" dirty="0">
                <a:latin typeface="Calibri"/>
                <a:cs typeface="Calibri"/>
              </a:rPr>
              <a:t>R019:</a:t>
            </a:r>
            <a:r>
              <a:rPr lang="en-GB" dirty="0">
                <a:latin typeface="Calibri"/>
                <a:cs typeface="Calibri"/>
              </a:rPr>
              <a:t> Understand the equipment and nutritional needs of children from birth to five years</a:t>
            </a:r>
            <a:endParaRPr lang="en-GB" dirty="0">
              <a:ea typeface="+mn-lt"/>
              <a:cs typeface="+mn-lt"/>
            </a:endParaRPr>
          </a:p>
        </p:txBody>
      </p:sp>
      <p:pic>
        <p:nvPicPr>
          <p:cNvPr id="7" name="Picture 6">
            <a:extLst>
              <a:ext uri="{FF2B5EF4-FFF2-40B4-BE49-F238E27FC236}">
                <a16:creationId xmlns:a16="http://schemas.microsoft.com/office/drawing/2014/main" id="{1AAA4587-BB1A-4CC1-A9CA-A5820654E364}"/>
              </a:ext>
            </a:extLst>
          </p:cNvPr>
          <p:cNvPicPr>
            <a:picLocks noChangeAspect="1"/>
          </p:cNvPicPr>
          <p:nvPr/>
        </p:nvPicPr>
        <p:blipFill>
          <a:blip r:embed="rId3"/>
          <a:stretch>
            <a:fillRect/>
          </a:stretch>
        </p:blipFill>
        <p:spPr>
          <a:xfrm>
            <a:off x="512006" y="2691157"/>
            <a:ext cx="481626" cy="981541"/>
          </a:xfrm>
          <a:prstGeom prst="rect">
            <a:avLst/>
          </a:prstGeom>
        </p:spPr>
      </p:pic>
      <p:pic>
        <p:nvPicPr>
          <p:cNvPr id="9" name="Picture 8">
            <a:extLst>
              <a:ext uri="{FF2B5EF4-FFF2-40B4-BE49-F238E27FC236}">
                <a16:creationId xmlns:a16="http://schemas.microsoft.com/office/drawing/2014/main" id="{88A258D5-1AA2-414A-B507-ED0E5A664D8E}"/>
              </a:ext>
            </a:extLst>
          </p:cNvPr>
          <p:cNvPicPr>
            <a:picLocks noChangeAspect="1"/>
          </p:cNvPicPr>
          <p:nvPr/>
        </p:nvPicPr>
        <p:blipFill>
          <a:blip r:embed="rId4"/>
          <a:stretch>
            <a:fillRect/>
          </a:stretch>
        </p:blipFill>
        <p:spPr>
          <a:xfrm>
            <a:off x="512006" y="4655180"/>
            <a:ext cx="585267" cy="542591"/>
          </a:xfrm>
          <a:prstGeom prst="rect">
            <a:avLst/>
          </a:prstGeom>
        </p:spPr>
      </p:pic>
      <p:sp>
        <p:nvSpPr>
          <p:cNvPr id="12" name="TextBox 11">
            <a:extLst>
              <a:ext uri="{FF2B5EF4-FFF2-40B4-BE49-F238E27FC236}">
                <a16:creationId xmlns:a16="http://schemas.microsoft.com/office/drawing/2014/main" id="{5120AE4F-7538-47B6-9007-3975C853CDBD}"/>
              </a:ext>
            </a:extLst>
          </p:cNvPr>
          <p:cNvSpPr txBox="1"/>
          <p:nvPr/>
        </p:nvSpPr>
        <p:spPr>
          <a:xfrm>
            <a:off x="-297807" y="224947"/>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OCR CHILD DEVELOPMENT</a:t>
            </a:r>
            <a:endParaRPr lang="en-US" dirty="0">
              <a:solidFill>
                <a:prstClr val="black"/>
              </a:solidFill>
            </a:endParaRPr>
          </a:p>
        </p:txBody>
      </p:sp>
    </p:spTree>
    <p:extLst>
      <p:ext uri="{BB962C8B-B14F-4D97-AF65-F5344CB8AC3E}">
        <p14:creationId xmlns:p14="http://schemas.microsoft.com/office/powerpoint/2010/main" val="15587811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10" name="TextBox 9">
            <a:extLst>
              <a:ext uri="{FF2B5EF4-FFF2-40B4-BE49-F238E27FC236}">
                <a16:creationId xmlns:a16="http://schemas.microsoft.com/office/drawing/2014/main" id="{2ABD3491-B791-495A-BD91-52A79F3985FD}"/>
              </a:ext>
            </a:extLst>
          </p:cNvPr>
          <p:cNvSpPr txBox="1"/>
          <p:nvPr/>
        </p:nvSpPr>
        <p:spPr>
          <a:xfrm>
            <a:off x="1385588" y="5536884"/>
            <a:ext cx="9851372" cy="369332"/>
          </a:xfrm>
          <a:prstGeom prst="rect">
            <a:avLst/>
          </a:prstGeom>
          <a:solidFill>
            <a:srgbClr val="FFFFCC"/>
          </a:solidFill>
          <a:ln w="12700">
            <a:solidFill>
              <a:srgbClr val="7030A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panose="020B0604020202020204" pitchFamily="34" charset="0"/>
                <a:cs typeface="Arial" panose="020B0604020202020204" pitchFamily="34" charset="0"/>
              </a:rPr>
              <a:t>Other assessments to be considered</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lang="en-GB" dirty="0">
                <a:solidFill>
                  <a:prstClr val="black"/>
                </a:solidFill>
                <a:latin typeface="Arial" panose="020B0604020202020204" pitchFamily="34" charset="0"/>
                <a:cs typeface="Arial" panose="020B0604020202020204" pitchFamily="34" charset="0"/>
              </a:rPr>
              <a:t>I</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 class assessments, multiple choice questions </a:t>
            </a:r>
          </a:p>
        </p:txBody>
      </p:sp>
      <p:sp>
        <p:nvSpPr>
          <p:cNvPr id="8" name="TextBox 7">
            <a:extLst>
              <a:ext uri="{FF2B5EF4-FFF2-40B4-BE49-F238E27FC236}">
                <a16:creationId xmlns:a16="http://schemas.microsoft.com/office/drawing/2014/main" id="{B421CD96-65F6-423B-AAAE-DF8379B20CCD}"/>
              </a:ext>
            </a:extLst>
          </p:cNvPr>
          <p:cNvSpPr txBox="1"/>
          <p:nvPr/>
        </p:nvSpPr>
        <p:spPr>
          <a:xfrm>
            <a:off x="1385588" y="2027766"/>
            <a:ext cx="10572239" cy="3416320"/>
          </a:xfrm>
          <a:prstGeom prst="rect">
            <a:avLst/>
          </a:prstGeom>
          <a:solidFill>
            <a:srgbClr val="CCCCFF"/>
          </a:solidFill>
          <a:ln w="12700">
            <a:solidFill>
              <a:srgbClr val="7030A0"/>
            </a:solid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panose="020B0604020202020204" pitchFamily="34" charset="0"/>
                <a:cs typeface="Arial" panose="020B0604020202020204" pitchFamily="34" charset="0"/>
              </a:rPr>
              <a:t>Key Topics to be assessed</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285750" indent="-285750">
              <a:buFont typeface="Arial" panose="020B0604020202020204" pitchFamily="34" charset="0"/>
              <a:buChar char="•"/>
              <a:defRPr/>
            </a:pPr>
            <a:r>
              <a:rPr lang="en-GB" b="1" dirty="0">
                <a:latin typeface="Calibri"/>
                <a:cs typeface="Calibri"/>
              </a:rPr>
              <a:t>Learning Outcome 1: </a:t>
            </a:r>
            <a:r>
              <a:rPr lang="en-GB" dirty="0"/>
              <a:t>Identify interactive multimedia products</a:t>
            </a:r>
            <a:br>
              <a:rPr lang="en-GB" dirty="0"/>
            </a:br>
            <a:r>
              <a:rPr lang="en-GB" dirty="0"/>
              <a:t>provide some information about the range of interactive multimedia products available, where they can be used and the hardware and software required. </a:t>
            </a:r>
            <a:br>
              <a:rPr lang="en-GB" dirty="0"/>
            </a:br>
            <a:r>
              <a:rPr lang="en-GB" b="1" dirty="0">
                <a:latin typeface="Calibri"/>
                <a:cs typeface="Calibri"/>
              </a:rPr>
              <a:t>Learning Outcome 2:</a:t>
            </a:r>
            <a:r>
              <a:rPr lang="en-GB" dirty="0">
                <a:latin typeface="Calibri"/>
                <a:cs typeface="Calibri"/>
              </a:rPr>
              <a:t> </a:t>
            </a:r>
            <a:r>
              <a:rPr lang="en-GB" dirty="0"/>
              <a:t>Plan an interactive multimedia product</a:t>
            </a:r>
            <a:br>
              <a:rPr lang="en-GB" dirty="0"/>
            </a:br>
            <a:r>
              <a:rPr lang="en-GB" dirty="0"/>
              <a:t>use appropriate planning techniques to identify the assets needed to create the interactive multimedia product</a:t>
            </a:r>
          </a:p>
          <a:p>
            <a:pPr marL="285750" indent="-285750">
              <a:buFont typeface="Arial" panose="020B0604020202020204" pitchFamily="34" charset="0"/>
              <a:buChar char="•"/>
              <a:defRPr/>
            </a:pPr>
            <a:r>
              <a:rPr lang="en-GB" b="1" dirty="0">
                <a:latin typeface="Calibri"/>
                <a:cs typeface="Calibri"/>
              </a:rPr>
              <a:t>Learning Outcome 3:</a:t>
            </a:r>
            <a:r>
              <a:rPr lang="en-GB" dirty="0">
                <a:latin typeface="Calibri"/>
                <a:cs typeface="Calibri"/>
              </a:rPr>
              <a:t> </a:t>
            </a:r>
            <a:r>
              <a:rPr lang="en-GB" dirty="0"/>
              <a:t>Create the interactive multimedia product</a:t>
            </a:r>
            <a:br>
              <a:rPr lang="en-GB" dirty="0"/>
            </a:br>
            <a:r>
              <a:rPr lang="en-GB" dirty="0"/>
              <a:t>produce the interactive multimedia product for your local tourism board, using a range of assets, tools and techniques to ensure it is suitable for the brief.</a:t>
            </a:r>
            <a:endParaRPr lang="en-GB" dirty="0">
              <a:latin typeface="Calibri"/>
              <a:cs typeface="Calibri"/>
            </a:endParaRPr>
          </a:p>
          <a:p>
            <a:pPr marL="285750" indent="-285750">
              <a:buFont typeface="Arial" panose="020B0604020202020204" pitchFamily="34" charset="0"/>
              <a:buChar char="•"/>
              <a:defRPr/>
            </a:pPr>
            <a:r>
              <a:rPr lang="en-GB" b="1" dirty="0">
                <a:latin typeface="Calibri"/>
                <a:cs typeface="Calibri"/>
              </a:rPr>
              <a:t>Learning Outcome 4: </a:t>
            </a:r>
            <a:r>
              <a:rPr lang="en-GB" dirty="0"/>
              <a:t>Review the interactive multimedia product</a:t>
            </a:r>
            <a:br>
              <a:rPr lang="en-GB" dirty="0"/>
            </a:br>
            <a:r>
              <a:rPr lang="en-GB" dirty="0"/>
              <a:t>consider whether you have met all the requirements of the initial brief</a:t>
            </a:r>
            <a:endParaRPr lang="en-GB" dirty="0">
              <a:ea typeface="+mn-lt"/>
              <a:cs typeface="+mn-lt"/>
            </a:endParaRPr>
          </a:p>
        </p:txBody>
      </p:sp>
      <p:sp>
        <p:nvSpPr>
          <p:cNvPr id="19" name="TextBox 18">
            <a:extLst>
              <a:ext uri="{FF2B5EF4-FFF2-40B4-BE49-F238E27FC236}">
                <a16:creationId xmlns:a16="http://schemas.microsoft.com/office/drawing/2014/main" id="{EDFD3537-2F30-4EB0-9942-9B47F772F241}"/>
              </a:ext>
            </a:extLst>
          </p:cNvPr>
          <p:cNvSpPr txBox="1"/>
          <p:nvPr/>
        </p:nvSpPr>
        <p:spPr>
          <a:xfrm>
            <a:off x="1385588" y="1172523"/>
            <a:ext cx="10572238" cy="646331"/>
          </a:xfrm>
          <a:prstGeom prst="rect">
            <a:avLst/>
          </a:prstGeom>
          <a:solidFill>
            <a:srgbClr val="FF99FF"/>
          </a:solidFill>
          <a:ln w="12700">
            <a:solidFill>
              <a:srgbClr val="7030A0"/>
            </a:solidFill>
          </a:ln>
        </p:spPr>
        <p:txBody>
          <a:bodyPr wrap="square" lIns="91440" tIns="45720" rIns="91440" bIns="45720" rtlCol="0" anchor="t">
            <a:spAutoFit/>
          </a:bodyPr>
          <a:lstStyle/>
          <a:p>
            <a:pPr>
              <a:defRPr/>
            </a:pPr>
            <a:r>
              <a:rPr kumimoji="0" lang="en-GB" b="0" i="0" u="none" strike="noStrike" kern="1200" cap="none" spc="0" normalizeH="0" baseline="0" noProof="0" dirty="0">
                <a:ln>
                  <a:noFill/>
                </a:ln>
                <a:effectLst/>
                <a:uLnTx/>
                <a:uFillTx/>
                <a:latin typeface="Arial"/>
                <a:ea typeface="+mn-ea"/>
                <a:cs typeface="Arial"/>
              </a:rPr>
              <a:t>Assessment will be based upon coursework from the following units: </a:t>
            </a:r>
            <a:endParaRPr lang="en-GB" dirty="0">
              <a:latin typeface="Arial"/>
              <a:ea typeface="+mn-lt"/>
              <a:cs typeface="Arial"/>
            </a:endParaRPr>
          </a:p>
          <a:p>
            <a:pPr>
              <a:defRPr/>
            </a:pPr>
            <a:r>
              <a:rPr lang="en-GB" b="1" dirty="0">
                <a:latin typeface="Calibri"/>
                <a:cs typeface="Calibri"/>
              </a:rPr>
              <a:t>R087:</a:t>
            </a:r>
            <a:r>
              <a:rPr lang="en-GB" dirty="0">
                <a:latin typeface="Calibri"/>
                <a:cs typeface="Calibri"/>
              </a:rPr>
              <a:t> Creating Interactive Multimedia Products</a:t>
            </a:r>
            <a:endParaRPr lang="en-GB" dirty="0">
              <a:ea typeface="+mn-lt"/>
              <a:cs typeface="+mn-lt"/>
            </a:endParaRPr>
          </a:p>
        </p:txBody>
      </p:sp>
      <p:pic>
        <p:nvPicPr>
          <p:cNvPr id="7" name="Picture 6">
            <a:extLst>
              <a:ext uri="{FF2B5EF4-FFF2-40B4-BE49-F238E27FC236}">
                <a16:creationId xmlns:a16="http://schemas.microsoft.com/office/drawing/2014/main" id="{1AAA4587-BB1A-4CC1-A9CA-A5820654E364}"/>
              </a:ext>
            </a:extLst>
          </p:cNvPr>
          <p:cNvPicPr>
            <a:picLocks noChangeAspect="1"/>
          </p:cNvPicPr>
          <p:nvPr/>
        </p:nvPicPr>
        <p:blipFill>
          <a:blip r:embed="rId3"/>
          <a:stretch>
            <a:fillRect/>
          </a:stretch>
        </p:blipFill>
        <p:spPr>
          <a:xfrm>
            <a:off x="512006" y="2691157"/>
            <a:ext cx="481626" cy="981541"/>
          </a:xfrm>
          <a:prstGeom prst="rect">
            <a:avLst/>
          </a:prstGeom>
        </p:spPr>
      </p:pic>
      <p:pic>
        <p:nvPicPr>
          <p:cNvPr id="9" name="Picture 8">
            <a:extLst>
              <a:ext uri="{FF2B5EF4-FFF2-40B4-BE49-F238E27FC236}">
                <a16:creationId xmlns:a16="http://schemas.microsoft.com/office/drawing/2014/main" id="{88A258D5-1AA2-414A-B507-ED0E5A664D8E}"/>
              </a:ext>
            </a:extLst>
          </p:cNvPr>
          <p:cNvPicPr>
            <a:picLocks noChangeAspect="1"/>
          </p:cNvPicPr>
          <p:nvPr/>
        </p:nvPicPr>
        <p:blipFill>
          <a:blip r:embed="rId4"/>
          <a:stretch>
            <a:fillRect/>
          </a:stretch>
        </p:blipFill>
        <p:spPr>
          <a:xfrm>
            <a:off x="512006" y="4655180"/>
            <a:ext cx="585267" cy="542591"/>
          </a:xfrm>
          <a:prstGeom prst="rect">
            <a:avLst/>
          </a:prstGeom>
        </p:spPr>
      </p:pic>
      <p:sp>
        <p:nvSpPr>
          <p:cNvPr id="12" name="TextBox 11">
            <a:extLst>
              <a:ext uri="{FF2B5EF4-FFF2-40B4-BE49-F238E27FC236}">
                <a16:creationId xmlns:a16="http://schemas.microsoft.com/office/drawing/2014/main" id="{5120AE4F-7538-47B6-9007-3975C853CDBD}"/>
              </a:ext>
            </a:extLst>
          </p:cNvPr>
          <p:cNvSpPr txBox="1"/>
          <p:nvPr/>
        </p:nvSpPr>
        <p:spPr>
          <a:xfrm>
            <a:off x="-653407" y="131668"/>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OCR Creative </a:t>
            </a:r>
            <a:r>
              <a:rPr lang="en-GB" sz="4200" dirty="0" err="1">
                <a:solidFill>
                  <a:prstClr val="black"/>
                </a:solidFill>
                <a:latin typeface="Impact"/>
              </a:rPr>
              <a:t>iMedia</a:t>
            </a:r>
            <a:endParaRPr lang="en-US" dirty="0">
              <a:solidFill>
                <a:prstClr val="black"/>
              </a:solidFill>
            </a:endParaRPr>
          </a:p>
        </p:txBody>
      </p:sp>
    </p:spTree>
    <p:extLst>
      <p:ext uri="{BB962C8B-B14F-4D97-AF65-F5344CB8AC3E}">
        <p14:creationId xmlns:p14="http://schemas.microsoft.com/office/powerpoint/2010/main" val="1350244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10" name="TextBox 9">
            <a:extLst>
              <a:ext uri="{FF2B5EF4-FFF2-40B4-BE49-F238E27FC236}">
                <a16:creationId xmlns:a16="http://schemas.microsoft.com/office/drawing/2014/main" id="{2ABD3491-B791-495A-BD91-52A79F3985FD}"/>
              </a:ext>
            </a:extLst>
          </p:cNvPr>
          <p:cNvSpPr txBox="1"/>
          <p:nvPr/>
        </p:nvSpPr>
        <p:spPr>
          <a:xfrm>
            <a:off x="1633804" y="5077481"/>
            <a:ext cx="6672914" cy="646331"/>
          </a:xfrm>
          <a:prstGeom prst="rect">
            <a:avLst/>
          </a:prstGeom>
          <a:solidFill>
            <a:srgbClr val="FFFFCC"/>
          </a:solidFill>
          <a:ln w="12700">
            <a:solidFill>
              <a:srgbClr val="7030A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panose="020B0604020202020204" pitchFamily="34" charset="0"/>
                <a:cs typeface="Arial" panose="020B0604020202020204" pitchFamily="34" charset="0"/>
              </a:rPr>
              <a:t>Other assessments to be considered</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November PPEs, in class assessments, multiple choice questions </a:t>
            </a:r>
          </a:p>
        </p:txBody>
      </p:sp>
      <p:sp>
        <p:nvSpPr>
          <p:cNvPr id="8" name="TextBox 7">
            <a:extLst>
              <a:ext uri="{FF2B5EF4-FFF2-40B4-BE49-F238E27FC236}">
                <a16:creationId xmlns:a16="http://schemas.microsoft.com/office/drawing/2014/main" id="{B421CD96-65F6-423B-AAAE-DF8379B20CCD}"/>
              </a:ext>
            </a:extLst>
          </p:cNvPr>
          <p:cNvSpPr txBox="1"/>
          <p:nvPr/>
        </p:nvSpPr>
        <p:spPr>
          <a:xfrm>
            <a:off x="1633804" y="2274838"/>
            <a:ext cx="10324022" cy="2585323"/>
          </a:xfrm>
          <a:prstGeom prst="rect">
            <a:avLst/>
          </a:prstGeom>
          <a:solidFill>
            <a:srgbClr val="CCCCFF"/>
          </a:solidFill>
          <a:ln w="12700">
            <a:solidFill>
              <a:srgbClr val="7030A0"/>
            </a:solid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panose="020B0604020202020204" pitchFamily="34" charset="0"/>
                <a:cs typeface="Arial" panose="020B0604020202020204" pitchFamily="34" charset="0"/>
              </a:rPr>
              <a:t>Key Topics to be assessed</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342900" indent="-342900">
              <a:buFont typeface="Arial" panose="020B0604020202020204" pitchFamily="34" charset="0"/>
              <a:buChar char="•"/>
              <a:defRPr/>
            </a:pPr>
            <a:r>
              <a:rPr lang="en-GB" dirty="0">
                <a:latin typeface="Arial"/>
                <a:cs typeface="Arial"/>
              </a:rPr>
              <a:t>Identity, immigration and media</a:t>
            </a:r>
            <a:endParaRPr lang="en-GB" noProof="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a:pPr>
            <a:r>
              <a:rPr lang="en-GB" dirty="0">
                <a:latin typeface="Arial"/>
                <a:cs typeface="Arial"/>
              </a:rPr>
              <a:t>International organisations and conflict</a:t>
            </a:r>
            <a:endParaRPr lang="en-GB" dirty="0">
              <a:solidFill>
                <a:prstClr val="black"/>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a:pPr>
            <a:r>
              <a:rPr lang="en-GB" dirty="0">
                <a:latin typeface="Arial"/>
                <a:cs typeface="Arial"/>
              </a:rPr>
              <a:t>Laws in contemporary society</a:t>
            </a:r>
            <a:endParaRPr lang="en-GB" dirty="0">
              <a:solidFill>
                <a:prstClr val="black"/>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a:pPr>
            <a:r>
              <a:rPr lang="en-GB" dirty="0">
                <a:latin typeface="Arial"/>
                <a:cs typeface="Arial"/>
              </a:rPr>
              <a:t>Democracy and power</a:t>
            </a:r>
            <a:endParaRPr lang="en-GB"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a:pPr>
            <a:r>
              <a:rPr lang="en-GB" dirty="0">
                <a:latin typeface="Arial"/>
                <a:cs typeface="Arial"/>
              </a:rPr>
              <a:t>Parliament &amp; Law</a:t>
            </a:r>
            <a:endParaRPr lang="en-GB"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a:pPr>
            <a:r>
              <a:rPr lang="en-GB" dirty="0">
                <a:latin typeface="Arial"/>
                <a:cs typeface="Arial"/>
              </a:rPr>
              <a:t>Devolution and Government</a:t>
            </a:r>
            <a:endParaRPr lang="en-GB" dirty="0">
              <a:solidFill>
                <a:prstClr val="black"/>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a:pPr>
            <a:r>
              <a:rPr lang="en-GB" dirty="0">
                <a:latin typeface="Arial"/>
                <a:cs typeface="Arial"/>
              </a:rPr>
              <a:t>Voting systems, Holding the government to account</a:t>
            </a:r>
            <a:endParaRPr lang="en-GB" dirty="0">
              <a:solidFill>
                <a:prstClr val="black"/>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a:pPr>
            <a:r>
              <a:rPr lang="en-GB" dirty="0">
                <a:latin typeface="Arial"/>
                <a:cs typeface="Arial"/>
              </a:rPr>
              <a:t>Active Citizenship project (1 question)</a:t>
            </a:r>
            <a:endParaRPr lang="en-GB" dirty="0">
              <a:solidFill>
                <a:prstClr val="black"/>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EDFD3537-2F30-4EB0-9942-9B47F772F241}"/>
              </a:ext>
            </a:extLst>
          </p:cNvPr>
          <p:cNvSpPr txBox="1"/>
          <p:nvPr/>
        </p:nvSpPr>
        <p:spPr>
          <a:xfrm>
            <a:off x="1635022" y="1134188"/>
            <a:ext cx="10322804" cy="923330"/>
          </a:xfrm>
          <a:prstGeom prst="rect">
            <a:avLst/>
          </a:prstGeom>
          <a:solidFill>
            <a:srgbClr val="FF99FF"/>
          </a:solidFill>
          <a:ln w="12700">
            <a:solidFill>
              <a:srgbClr val="7030A0"/>
            </a:solid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a:cs typeface="Arial"/>
              </a:rPr>
              <a:t>May Formal Assessment 90 minutes</a:t>
            </a:r>
            <a:r>
              <a:rPr kumimoji="0" lang="en-GB" b="0" i="0" u="none" strike="noStrike" kern="1200" cap="none" spc="0" normalizeH="0" baseline="0" noProof="0" dirty="0">
                <a:ln>
                  <a:noFill/>
                </a:ln>
                <a:solidFill>
                  <a:prstClr val="black"/>
                </a:solidFill>
                <a:effectLst/>
                <a:uLnTx/>
                <a:uFillTx/>
                <a:latin typeface="Arial"/>
                <a:ea typeface="+mn-ea"/>
                <a:cs typeface="Arial"/>
              </a:rPr>
              <a:t>: Combination of questions from - </a:t>
            </a:r>
          </a:p>
          <a:p>
            <a:pPr>
              <a:defRPr/>
            </a:pPr>
            <a:r>
              <a:rPr lang="en-GB" dirty="0">
                <a:latin typeface="Arial"/>
                <a:cs typeface="Arial"/>
              </a:rPr>
              <a:t>Paper 1 – Active Citizenship / Politics and Participation</a:t>
            </a:r>
          </a:p>
          <a:p>
            <a:pPr>
              <a:defRPr/>
            </a:pPr>
            <a:r>
              <a:rPr lang="en-GB" dirty="0">
                <a:latin typeface="Arial"/>
                <a:cs typeface="Arial"/>
              </a:rPr>
              <a:t>Paper 2 – Life in Modern Britain / Rights and Responsibilities</a:t>
            </a:r>
            <a:endParaRPr lang="en-GB" dirty="0">
              <a:solidFill>
                <a:prstClr val="black"/>
              </a:solidFill>
              <a:latin typeface="Arial"/>
              <a:cs typeface="Arial"/>
            </a:endParaRPr>
          </a:p>
        </p:txBody>
      </p:sp>
      <p:sp>
        <p:nvSpPr>
          <p:cNvPr id="9" name="TextBox 8">
            <a:extLst>
              <a:ext uri="{FF2B5EF4-FFF2-40B4-BE49-F238E27FC236}">
                <a16:creationId xmlns:a16="http://schemas.microsoft.com/office/drawing/2014/main" id="{B131EDC0-853F-4DCF-8D20-9F93A186EEFA}"/>
              </a:ext>
            </a:extLst>
          </p:cNvPr>
          <p:cNvSpPr txBox="1"/>
          <p:nvPr/>
        </p:nvSpPr>
        <p:spPr>
          <a:xfrm>
            <a:off x="-1400487" y="187382"/>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GCSE CITIZENSHIP</a:t>
            </a:r>
            <a:endParaRPr lang="en-US" dirty="0">
              <a:solidFill>
                <a:prstClr val="black"/>
              </a:solidFill>
            </a:endParaRPr>
          </a:p>
        </p:txBody>
      </p:sp>
      <p:pic>
        <p:nvPicPr>
          <p:cNvPr id="6" name="Picture 5">
            <a:extLst>
              <a:ext uri="{FF2B5EF4-FFF2-40B4-BE49-F238E27FC236}">
                <a16:creationId xmlns:a16="http://schemas.microsoft.com/office/drawing/2014/main" id="{6F2F6C64-F9E1-4D3F-8799-CF4A28E1013A}"/>
              </a:ext>
            </a:extLst>
          </p:cNvPr>
          <p:cNvPicPr>
            <a:picLocks noChangeAspect="1"/>
          </p:cNvPicPr>
          <p:nvPr/>
        </p:nvPicPr>
        <p:blipFill>
          <a:blip r:embed="rId3"/>
          <a:stretch>
            <a:fillRect/>
          </a:stretch>
        </p:blipFill>
        <p:spPr>
          <a:xfrm>
            <a:off x="590732" y="1269279"/>
            <a:ext cx="676715" cy="755970"/>
          </a:xfrm>
          <a:prstGeom prst="rect">
            <a:avLst/>
          </a:prstGeom>
        </p:spPr>
      </p:pic>
      <p:pic>
        <p:nvPicPr>
          <p:cNvPr id="7" name="Picture 6">
            <a:extLst>
              <a:ext uri="{FF2B5EF4-FFF2-40B4-BE49-F238E27FC236}">
                <a16:creationId xmlns:a16="http://schemas.microsoft.com/office/drawing/2014/main" id="{AD287D80-4A68-4AC0-93D8-3699D39043D1}"/>
              </a:ext>
            </a:extLst>
          </p:cNvPr>
          <p:cNvPicPr>
            <a:picLocks noChangeAspect="1"/>
          </p:cNvPicPr>
          <p:nvPr/>
        </p:nvPicPr>
        <p:blipFill>
          <a:blip r:embed="rId4"/>
          <a:stretch>
            <a:fillRect/>
          </a:stretch>
        </p:blipFill>
        <p:spPr>
          <a:xfrm>
            <a:off x="590732" y="3076728"/>
            <a:ext cx="481626" cy="981541"/>
          </a:xfrm>
          <a:prstGeom prst="rect">
            <a:avLst/>
          </a:prstGeom>
        </p:spPr>
      </p:pic>
      <p:pic>
        <p:nvPicPr>
          <p:cNvPr id="11" name="Picture 10">
            <a:extLst>
              <a:ext uri="{FF2B5EF4-FFF2-40B4-BE49-F238E27FC236}">
                <a16:creationId xmlns:a16="http://schemas.microsoft.com/office/drawing/2014/main" id="{D334DBA4-C4FB-4C68-A3BC-1E3735FDE1F5}"/>
              </a:ext>
            </a:extLst>
          </p:cNvPr>
          <p:cNvPicPr>
            <a:picLocks noChangeAspect="1"/>
          </p:cNvPicPr>
          <p:nvPr/>
        </p:nvPicPr>
        <p:blipFill>
          <a:blip r:embed="rId5"/>
          <a:stretch>
            <a:fillRect/>
          </a:stretch>
        </p:blipFill>
        <p:spPr>
          <a:xfrm>
            <a:off x="538911" y="5145553"/>
            <a:ext cx="585267" cy="542591"/>
          </a:xfrm>
          <a:prstGeom prst="rect">
            <a:avLst/>
          </a:prstGeom>
        </p:spPr>
      </p:pic>
    </p:spTree>
    <p:extLst>
      <p:ext uri="{BB962C8B-B14F-4D97-AF65-F5344CB8AC3E}">
        <p14:creationId xmlns:p14="http://schemas.microsoft.com/office/powerpoint/2010/main" val="1680728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9" name="TextBox 8">
            <a:extLst>
              <a:ext uri="{FF2B5EF4-FFF2-40B4-BE49-F238E27FC236}">
                <a16:creationId xmlns:a16="http://schemas.microsoft.com/office/drawing/2014/main" id="{1C6609C2-1E96-4E73-83FB-A54DD990AC4E}"/>
              </a:ext>
            </a:extLst>
          </p:cNvPr>
          <p:cNvSpPr txBox="1"/>
          <p:nvPr/>
        </p:nvSpPr>
        <p:spPr>
          <a:xfrm>
            <a:off x="-794698" y="140346"/>
            <a:ext cx="9995847"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GCSE ENGLISH LITERATURE/LANGUAGE </a:t>
            </a:r>
            <a:endParaRPr lang="en-US" dirty="0">
              <a:solidFill>
                <a:prstClr val="black"/>
              </a:solidFill>
            </a:endParaRPr>
          </a:p>
        </p:txBody>
      </p:sp>
      <p:pic>
        <p:nvPicPr>
          <p:cNvPr id="7" name="Picture 6">
            <a:extLst>
              <a:ext uri="{FF2B5EF4-FFF2-40B4-BE49-F238E27FC236}">
                <a16:creationId xmlns:a16="http://schemas.microsoft.com/office/drawing/2014/main" id="{F07FE236-30DA-47B5-9B71-0753F31509F5}"/>
              </a:ext>
            </a:extLst>
          </p:cNvPr>
          <p:cNvPicPr>
            <a:picLocks noChangeAspect="1"/>
          </p:cNvPicPr>
          <p:nvPr/>
        </p:nvPicPr>
        <p:blipFill>
          <a:blip r:embed="rId3"/>
          <a:stretch>
            <a:fillRect/>
          </a:stretch>
        </p:blipFill>
        <p:spPr>
          <a:xfrm>
            <a:off x="227324" y="3048540"/>
            <a:ext cx="585267" cy="542591"/>
          </a:xfrm>
          <a:prstGeom prst="rect">
            <a:avLst/>
          </a:prstGeom>
        </p:spPr>
      </p:pic>
      <p:pic>
        <p:nvPicPr>
          <p:cNvPr id="11" name="Picture 10">
            <a:extLst>
              <a:ext uri="{FF2B5EF4-FFF2-40B4-BE49-F238E27FC236}">
                <a16:creationId xmlns:a16="http://schemas.microsoft.com/office/drawing/2014/main" id="{0CCAEED1-9198-4403-8749-CF81748DE92A}"/>
              </a:ext>
            </a:extLst>
          </p:cNvPr>
          <p:cNvPicPr>
            <a:picLocks noChangeAspect="1"/>
          </p:cNvPicPr>
          <p:nvPr/>
        </p:nvPicPr>
        <p:blipFill>
          <a:blip r:embed="rId4"/>
          <a:stretch>
            <a:fillRect/>
          </a:stretch>
        </p:blipFill>
        <p:spPr>
          <a:xfrm>
            <a:off x="227324" y="1139677"/>
            <a:ext cx="676715" cy="755970"/>
          </a:xfrm>
          <a:prstGeom prst="rect">
            <a:avLst/>
          </a:prstGeom>
        </p:spPr>
      </p:pic>
      <p:pic>
        <p:nvPicPr>
          <p:cNvPr id="3" name="Picture 2">
            <a:extLst>
              <a:ext uri="{FF2B5EF4-FFF2-40B4-BE49-F238E27FC236}">
                <a16:creationId xmlns:a16="http://schemas.microsoft.com/office/drawing/2014/main" id="{ED130440-DEF9-4CF9-A8A3-6E714378FB24}"/>
              </a:ext>
            </a:extLst>
          </p:cNvPr>
          <p:cNvPicPr>
            <a:picLocks noChangeAspect="1"/>
          </p:cNvPicPr>
          <p:nvPr/>
        </p:nvPicPr>
        <p:blipFill>
          <a:blip r:embed="rId5"/>
          <a:stretch>
            <a:fillRect/>
          </a:stretch>
        </p:blipFill>
        <p:spPr>
          <a:xfrm>
            <a:off x="136643" y="1110253"/>
            <a:ext cx="11918713" cy="4999153"/>
          </a:xfrm>
          <a:prstGeom prst="rect">
            <a:avLst/>
          </a:prstGeom>
        </p:spPr>
      </p:pic>
    </p:spTree>
    <p:extLst>
      <p:ext uri="{BB962C8B-B14F-4D97-AF65-F5344CB8AC3E}">
        <p14:creationId xmlns:p14="http://schemas.microsoft.com/office/powerpoint/2010/main" val="3419876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339734"/>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8" name="Rectangle 7">
            <a:extLst>
              <a:ext uri="{FF2B5EF4-FFF2-40B4-BE49-F238E27FC236}">
                <a16:creationId xmlns:a16="http://schemas.microsoft.com/office/drawing/2014/main" id="{01990B72-86D6-4239-9194-DD022F386468}"/>
              </a:ext>
            </a:extLst>
          </p:cNvPr>
          <p:cNvSpPr/>
          <p:nvPr/>
        </p:nvSpPr>
        <p:spPr>
          <a:xfrm>
            <a:off x="2580116" y="736997"/>
            <a:ext cx="1924009" cy="573643"/>
          </a:xfrm>
          <a:prstGeom prst="rect">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Evidence</a:t>
            </a:r>
          </a:p>
        </p:txBody>
      </p:sp>
      <p:sp>
        <p:nvSpPr>
          <p:cNvPr id="14" name="Rectangle 13">
            <a:extLst>
              <a:ext uri="{FF2B5EF4-FFF2-40B4-BE49-F238E27FC236}">
                <a16:creationId xmlns:a16="http://schemas.microsoft.com/office/drawing/2014/main" id="{226E1472-E546-4FE9-828B-28B4935C3E6B}"/>
              </a:ext>
            </a:extLst>
          </p:cNvPr>
          <p:cNvSpPr/>
          <p:nvPr/>
        </p:nvSpPr>
        <p:spPr>
          <a:xfrm>
            <a:off x="115614" y="635849"/>
            <a:ext cx="6948803" cy="6109522"/>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Left 17">
            <a:extLst>
              <a:ext uri="{FF2B5EF4-FFF2-40B4-BE49-F238E27FC236}">
                <a16:creationId xmlns:a16="http://schemas.microsoft.com/office/drawing/2014/main" id="{6E7CE575-400D-4D3B-82D9-AE0709FB6985}"/>
              </a:ext>
            </a:extLst>
          </p:cNvPr>
          <p:cNvSpPr/>
          <p:nvPr/>
        </p:nvSpPr>
        <p:spPr>
          <a:xfrm>
            <a:off x="4504125" y="1408687"/>
            <a:ext cx="2270886" cy="1662385"/>
          </a:xfrm>
          <a:prstGeom prst="leftArrow">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Coursework</a:t>
            </a:r>
          </a:p>
        </p:txBody>
      </p:sp>
      <p:sp>
        <p:nvSpPr>
          <p:cNvPr id="4" name="Rectangle 3">
            <a:extLst>
              <a:ext uri="{FF2B5EF4-FFF2-40B4-BE49-F238E27FC236}">
                <a16:creationId xmlns:a16="http://schemas.microsoft.com/office/drawing/2014/main" id="{C3BA978C-857C-401E-AB3A-2394BF6CCC16}"/>
              </a:ext>
            </a:extLst>
          </p:cNvPr>
          <p:cNvSpPr/>
          <p:nvPr/>
        </p:nvSpPr>
        <p:spPr>
          <a:xfrm>
            <a:off x="355599" y="1475524"/>
            <a:ext cx="4075697" cy="1499818"/>
          </a:xfrm>
          <a:prstGeom prst="rect">
            <a:avLst/>
          </a:prstGeom>
          <a:solidFill>
            <a:srgbClr val="FFFFCC"/>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GB" dirty="0">
                <a:solidFill>
                  <a:schemeClr val="tx1"/>
                </a:solidFill>
              </a:rPr>
              <a:t>Any coursework you have completed or part completed by the deadline date.</a:t>
            </a:r>
          </a:p>
          <a:p>
            <a:pPr algn="ctr"/>
            <a:endParaRPr lang="en-GB" dirty="0">
              <a:solidFill>
                <a:schemeClr val="tx1"/>
              </a:solidFill>
            </a:endParaRPr>
          </a:p>
          <a:p>
            <a:pPr algn="ctr"/>
            <a:r>
              <a:rPr lang="en-GB" dirty="0">
                <a:solidFill>
                  <a:schemeClr val="tx1"/>
                </a:solidFill>
              </a:rPr>
              <a:t>From both R065 and R066.</a:t>
            </a:r>
          </a:p>
        </p:txBody>
      </p:sp>
      <p:sp>
        <p:nvSpPr>
          <p:cNvPr id="19" name="Arrow: Left 18">
            <a:extLst>
              <a:ext uri="{FF2B5EF4-FFF2-40B4-BE49-F238E27FC236}">
                <a16:creationId xmlns:a16="http://schemas.microsoft.com/office/drawing/2014/main" id="{2F6CEA99-5537-4140-B550-68B7D5C44BF8}"/>
              </a:ext>
            </a:extLst>
          </p:cNvPr>
          <p:cNvSpPr/>
          <p:nvPr/>
        </p:nvSpPr>
        <p:spPr>
          <a:xfrm>
            <a:off x="4504125" y="3196813"/>
            <a:ext cx="2270886" cy="1662385"/>
          </a:xfrm>
          <a:prstGeom prst="leftArrow">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PPE’s &amp; Exams</a:t>
            </a:r>
          </a:p>
        </p:txBody>
      </p:sp>
      <p:sp>
        <p:nvSpPr>
          <p:cNvPr id="20" name="Arrow: Left 19">
            <a:extLst>
              <a:ext uri="{FF2B5EF4-FFF2-40B4-BE49-F238E27FC236}">
                <a16:creationId xmlns:a16="http://schemas.microsoft.com/office/drawing/2014/main" id="{D1A8ACCD-55F8-47B0-9B17-505486B6D4A4}"/>
              </a:ext>
            </a:extLst>
          </p:cNvPr>
          <p:cNvSpPr/>
          <p:nvPr/>
        </p:nvSpPr>
        <p:spPr>
          <a:xfrm>
            <a:off x="4514285" y="4984939"/>
            <a:ext cx="2270886" cy="1662385"/>
          </a:xfrm>
          <a:prstGeom prst="leftArrow">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Classwork and MCQ’s</a:t>
            </a:r>
          </a:p>
        </p:txBody>
      </p:sp>
      <p:sp>
        <p:nvSpPr>
          <p:cNvPr id="21" name="Rectangle 20">
            <a:extLst>
              <a:ext uri="{FF2B5EF4-FFF2-40B4-BE49-F238E27FC236}">
                <a16:creationId xmlns:a16="http://schemas.microsoft.com/office/drawing/2014/main" id="{661C4327-D4FA-437D-A163-8961A5BB4521}"/>
              </a:ext>
            </a:extLst>
          </p:cNvPr>
          <p:cNvSpPr/>
          <p:nvPr/>
        </p:nvSpPr>
        <p:spPr>
          <a:xfrm>
            <a:off x="355599" y="3270688"/>
            <a:ext cx="4075697" cy="1499818"/>
          </a:xfrm>
          <a:prstGeom prst="rect">
            <a:avLst/>
          </a:prstGeom>
          <a:solidFill>
            <a:srgbClr val="FFFFCC"/>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GB" dirty="0">
                <a:solidFill>
                  <a:schemeClr val="tx1"/>
                </a:solidFill>
              </a:rPr>
              <a:t>Any previous or future </a:t>
            </a:r>
          </a:p>
          <a:p>
            <a:pPr algn="ctr"/>
            <a:r>
              <a:rPr lang="en-GB" dirty="0">
                <a:solidFill>
                  <a:schemeClr val="tx1"/>
                </a:solidFill>
              </a:rPr>
              <a:t>PPE’s or exams. (R064)</a:t>
            </a:r>
          </a:p>
          <a:p>
            <a:pPr algn="ctr"/>
            <a:endParaRPr lang="en-GB" dirty="0">
              <a:solidFill>
                <a:schemeClr val="tx1"/>
              </a:solidFill>
            </a:endParaRPr>
          </a:p>
          <a:p>
            <a:pPr algn="ctr"/>
            <a:r>
              <a:rPr lang="en-GB" dirty="0">
                <a:solidFill>
                  <a:schemeClr val="tx1"/>
                </a:solidFill>
              </a:rPr>
              <a:t>(Those in school or set by the exam board)</a:t>
            </a:r>
          </a:p>
        </p:txBody>
      </p:sp>
      <p:sp>
        <p:nvSpPr>
          <p:cNvPr id="22" name="Rectangle 21">
            <a:extLst>
              <a:ext uri="{FF2B5EF4-FFF2-40B4-BE49-F238E27FC236}">
                <a16:creationId xmlns:a16="http://schemas.microsoft.com/office/drawing/2014/main" id="{E7C9F734-3FA8-46FA-9FFE-ECA9D7D5456B}"/>
              </a:ext>
            </a:extLst>
          </p:cNvPr>
          <p:cNvSpPr/>
          <p:nvPr/>
        </p:nvSpPr>
        <p:spPr>
          <a:xfrm>
            <a:off x="355599" y="5021224"/>
            <a:ext cx="4075697" cy="1499818"/>
          </a:xfrm>
          <a:prstGeom prst="rect">
            <a:avLst/>
          </a:prstGeom>
          <a:solidFill>
            <a:srgbClr val="FFFFCC"/>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GB" dirty="0">
                <a:solidFill>
                  <a:schemeClr val="tx1"/>
                </a:solidFill>
              </a:rPr>
              <a:t>Any classwork that has been completed for work towards the PPE’s, Exams or Coursework.</a:t>
            </a:r>
          </a:p>
        </p:txBody>
      </p:sp>
      <p:sp>
        <p:nvSpPr>
          <p:cNvPr id="6" name="Rectangle 5">
            <a:extLst>
              <a:ext uri="{FF2B5EF4-FFF2-40B4-BE49-F238E27FC236}">
                <a16:creationId xmlns:a16="http://schemas.microsoft.com/office/drawing/2014/main" id="{847DBE92-EEDC-4BA6-BC7E-57A5A1387186}"/>
              </a:ext>
            </a:extLst>
          </p:cNvPr>
          <p:cNvSpPr/>
          <p:nvPr/>
        </p:nvSpPr>
        <p:spPr>
          <a:xfrm>
            <a:off x="7345680" y="1475524"/>
            <a:ext cx="4612146" cy="4051516"/>
          </a:xfrm>
          <a:prstGeom prst="rect">
            <a:avLst/>
          </a:prstGeom>
          <a:solidFill>
            <a:srgbClr val="9999FF"/>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2400" dirty="0">
                <a:solidFill>
                  <a:schemeClr val="tx1"/>
                </a:solidFill>
              </a:rPr>
              <a:t>All of the evidence will then be taken into account to come up with your CAG.</a:t>
            </a:r>
          </a:p>
          <a:p>
            <a:pPr algn="ctr"/>
            <a:endParaRPr lang="en-GB" sz="2400" dirty="0">
              <a:solidFill>
                <a:schemeClr val="tx1"/>
              </a:solidFill>
            </a:endParaRPr>
          </a:p>
          <a:p>
            <a:pPr algn="ctr"/>
            <a:r>
              <a:rPr lang="en-GB" sz="2400" dirty="0">
                <a:solidFill>
                  <a:schemeClr val="tx1"/>
                </a:solidFill>
              </a:rPr>
              <a:t>Approximately based 50% on any exam evidence and 50% on any coursework evidence. (Where available)</a:t>
            </a:r>
          </a:p>
          <a:p>
            <a:pPr algn="ctr"/>
            <a:endParaRPr lang="en-GB" sz="2400" dirty="0">
              <a:solidFill>
                <a:schemeClr val="tx1"/>
              </a:solidFill>
            </a:endParaRPr>
          </a:p>
          <a:p>
            <a:pPr algn="ctr"/>
            <a:r>
              <a:rPr lang="en-GB" sz="2400" dirty="0">
                <a:solidFill>
                  <a:schemeClr val="tx1"/>
                </a:solidFill>
              </a:rPr>
              <a:t>(As per the course requirements)</a:t>
            </a:r>
          </a:p>
        </p:txBody>
      </p:sp>
      <p:sp>
        <p:nvSpPr>
          <p:cNvPr id="15" name="TextBox 14">
            <a:extLst>
              <a:ext uri="{FF2B5EF4-FFF2-40B4-BE49-F238E27FC236}">
                <a16:creationId xmlns:a16="http://schemas.microsoft.com/office/drawing/2014/main" id="{91353451-5FF5-4250-ADFB-7EDB0EBE50FC}"/>
              </a:ext>
            </a:extLst>
          </p:cNvPr>
          <p:cNvSpPr txBox="1"/>
          <p:nvPr/>
        </p:nvSpPr>
        <p:spPr>
          <a:xfrm>
            <a:off x="-327024" y="38631"/>
            <a:ext cx="791654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OCR ENTERPRISE AND MARKETING</a:t>
            </a:r>
            <a:endParaRPr lang="en-US" dirty="0">
              <a:solidFill>
                <a:prstClr val="black"/>
              </a:solidFill>
            </a:endParaRPr>
          </a:p>
        </p:txBody>
      </p:sp>
    </p:spTree>
    <p:extLst>
      <p:ext uri="{BB962C8B-B14F-4D97-AF65-F5344CB8AC3E}">
        <p14:creationId xmlns:p14="http://schemas.microsoft.com/office/powerpoint/2010/main" val="13788466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10" name="TextBox 9">
            <a:extLst>
              <a:ext uri="{FF2B5EF4-FFF2-40B4-BE49-F238E27FC236}">
                <a16:creationId xmlns:a16="http://schemas.microsoft.com/office/drawing/2014/main" id="{2ABD3491-B791-495A-BD91-52A79F3985FD}"/>
              </a:ext>
            </a:extLst>
          </p:cNvPr>
          <p:cNvSpPr txBox="1"/>
          <p:nvPr/>
        </p:nvSpPr>
        <p:spPr>
          <a:xfrm>
            <a:off x="1553296" y="4751873"/>
            <a:ext cx="6830540" cy="646331"/>
          </a:xfrm>
          <a:prstGeom prst="rect">
            <a:avLst/>
          </a:prstGeom>
          <a:solidFill>
            <a:srgbClr val="FFFFCC"/>
          </a:solidFill>
          <a:ln w="12700">
            <a:solidFill>
              <a:srgbClr val="7030A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panose="020B0604020202020204" pitchFamily="34" charset="0"/>
                <a:cs typeface="Arial" panose="020B0604020202020204" pitchFamily="34" charset="0"/>
              </a:rPr>
              <a:t>Other assessments to be considered</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November PPEs, in class assessments, multiple choice questions </a:t>
            </a:r>
          </a:p>
        </p:txBody>
      </p:sp>
      <p:sp>
        <p:nvSpPr>
          <p:cNvPr id="8" name="TextBox 7">
            <a:extLst>
              <a:ext uri="{FF2B5EF4-FFF2-40B4-BE49-F238E27FC236}">
                <a16:creationId xmlns:a16="http://schemas.microsoft.com/office/drawing/2014/main" id="{B421CD96-65F6-423B-AAAE-DF8379B20CCD}"/>
              </a:ext>
            </a:extLst>
          </p:cNvPr>
          <p:cNvSpPr txBox="1"/>
          <p:nvPr/>
        </p:nvSpPr>
        <p:spPr>
          <a:xfrm>
            <a:off x="1553296" y="2234206"/>
            <a:ext cx="10315868" cy="2308324"/>
          </a:xfrm>
          <a:prstGeom prst="rect">
            <a:avLst/>
          </a:prstGeom>
          <a:solidFill>
            <a:srgbClr val="CCCCFF"/>
          </a:solidFill>
          <a:ln w="12700">
            <a:solidFill>
              <a:srgbClr val="7030A0"/>
            </a:solid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panose="020B0604020202020204" pitchFamily="34" charset="0"/>
                <a:cs typeface="Arial" panose="020B0604020202020204" pitchFamily="34" charset="0"/>
              </a:rPr>
              <a:t>Key Topics to be assessed</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Climate change.</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Tectonic hazards.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Weather hazards.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Ecosystems.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Cold environments.</a:t>
            </a: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The Challenge of resource management – Energy.</a:t>
            </a:r>
          </a:p>
          <a:p>
            <a:pPr marL="342900" indent="-342900">
              <a:buFont typeface="Arial" panose="020B0604020202020204" pitchFamily="34" charset="0"/>
              <a:buChar char="•"/>
            </a:pPr>
            <a:r>
              <a:rPr lang="en-US" dirty="0">
                <a:latin typeface="Arial"/>
                <a:cs typeface="Arial"/>
              </a:rPr>
              <a:t>Urban issues and challenges</a:t>
            </a:r>
            <a:endParaRPr kumimoji="0" lang="en-GB"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EDFD3537-2F30-4EB0-9942-9B47F772F241}"/>
              </a:ext>
            </a:extLst>
          </p:cNvPr>
          <p:cNvSpPr txBox="1"/>
          <p:nvPr/>
        </p:nvSpPr>
        <p:spPr>
          <a:xfrm>
            <a:off x="1553296" y="1159865"/>
            <a:ext cx="10322804" cy="923330"/>
          </a:xfrm>
          <a:prstGeom prst="rect">
            <a:avLst/>
          </a:prstGeom>
          <a:solidFill>
            <a:srgbClr val="FF99FF"/>
          </a:solidFill>
          <a:ln w="12700">
            <a:solidFill>
              <a:srgbClr val="7030A0"/>
            </a:solid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a:cs typeface="Arial"/>
              </a:rPr>
              <a:t>May Formal Assessment 90 minutes</a:t>
            </a:r>
            <a:r>
              <a:rPr kumimoji="0" lang="en-GB" b="0" i="0" u="none" strike="noStrike" kern="1200" cap="none" spc="0" normalizeH="0" baseline="0" noProof="0" dirty="0">
                <a:ln>
                  <a:noFill/>
                </a:ln>
                <a:solidFill>
                  <a:prstClr val="black"/>
                </a:solidFill>
                <a:effectLst/>
                <a:uLnTx/>
                <a:uFillTx/>
                <a:latin typeface="Arial"/>
                <a:ea typeface="+mn-ea"/>
                <a:cs typeface="Arial"/>
              </a:rPr>
              <a:t>: Combination of questions from –</a:t>
            </a:r>
          </a:p>
          <a:p>
            <a:pPr>
              <a:defRPr/>
            </a:pPr>
            <a:r>
              <a:rPr lang="en-GB" dirty="0">
                <a:latin typeface="Arial"/>
                <a:cs typeface="Arial"/>
              </a:rPr>
              <a:t>Paper 1 – Physical Geography.</a:t>
            </a:r>
          </a:p>
          <a:p>
            <a:pPr>
              <a:defRPr/>
            </a:pPr>
            <a:r>
              <a:rPr kumimoji="0" lang="en-GB" b="0" i="0" u="none" strike="noStrike" kern="1200" cap="none" spc="0" normalizeH="0" baseline="0" noProof="0" dirty="0">
                <a:ln>
                  <a:noFill/>
                </a:ln>
                <a:effectLst/>
                <a:uLnTx/>
                <a:uFillTx/>
                <a:latin typeface="Arial"/>
                <a:ea typeface="+mn-ea"/>
                <a:cs typeface="Arial"/>
              </a:rPr>
              <a:t>Paper 2 </a:t>
            </a:r>
            <a:r>
              <a:rPr lang="en-GB" dirty="0">
                <a:latin typeface="Arial"/>
                <a:cs typeface="Arial"/>
              </a:rPr>
              <a:t>– Human Geography.</a:t>
            </a:r>
            <a:endParaRPr lang="en-GB" b="0" i="0" u="none" strike="noStrike" kern="1200" cap="none" spc="0" normalizeH="0" baseline="0" noProof="0" dirty="0">
              <a:ln>
                <a:noFill/>
              </a:ln>
              <a:effectLst/>
              <a:uLnTx/>
              <a:uFillTx/>
              <a:latin typeface="Arial"/>
              <a:cs typeface="Arial"/>
            </a:endParaRPr>
          </a:p>
        </p:txBody>
      </p:sp>
      <p:pic>
        <p:nvPicPr>
          <p:cNvPr id="6" name="Picture 5">
            <a:extLst>
              <a:ext uri="{FF2B5EF4-FFF2-40B4-BE49-F238E27FC236}">
                <a16:creationId xmlns:a16="http://schemas.microsoft.com/office/drawing/2014/main" id="{486ACE58-E52E-4B23-8D82-1600955E321B}"/>
              </a:ext>
            </a:extLst>
          </p:cNvPr>
          <p:cNvPicPr>
            <a:picLocks noChangeAspect="1"/>
          </p:cNvPicPr>
          <p:nvPr/>
        </p:nvPicPr>
        <p:blipFill>
          <a:blip r:embed="rId3"/>
          <a:stretch>
            <a:fillRect/>
          </a:stretch>
        </p:blipFill>
        <p:spPr>
          <a:xfrm>
            <a:off x="667849" y="1382044"/>
            <a:ext cx="676715" cy="755970"/>
          </a:xfrm>
          <a:prstGeom prst="rect">
            <a:avLst/>
          </a:prstGeom>
        </p:spPr>
      </p:pic>
      <p:pic>
        <p:nvPicPr>
          <p:cNvPr id="7" name="Picture 6">
            <a:extLst>
              <a:ext uri="{FF2B5EF4-FFF2-40B4-BE49-F238E27FC236}">
                <a16:creationId xmlns:a16="http://schemas.microsoft.com/office/drawing/2014/main" id="{DAB2F89D-3320-4E20-8CE8-D39BD33E5C93}"/>
              </a:ext>
            </a:extLst>
          </p:cNvPr>
          <p:cNvPicPr>
            <a:picLocks noChangeAspect="1"/>
          </p:cNvPicPr>
          <p:nvPr/>
        </p:nvPicPr>
        <p:blipFill>
          <a:blip r:embed="rId4"/>
          <a:stretch>
            <a:fillRect/>
          </a:stretch>
        </p:blipFill>
        <p:spPr>
          <a:xfrm>
            <a:off x="667848" y="2897597"/>
            <a:ext cx="481626" cy="981541"/>
          </a:xfrm>
          <a:prstGeom prst="rect">
            <a:avLst/>
          </a:prstGeom>
        </p:spPr>
      </p:pic>
      <p:pic>
        <p:nvPicPr>
          <p:cNvPr id="9" name="Picture 8">
            <a:extLst>
              <a:ext uri="{FF2B5EF4-FFF2-40B4-BE49-F238E27FC236}">
                <a16:creationId xmlns:a16="http://schemas.microsoft.com/office/drawing/2014/main" id="{A5356382-A82A-4972-ACED-36824BAFE06C}"/>
              </a:ext>
            </a:extLst>
          </p:cNvPr>
          <p:cNvPicPr>
            <a:picLocks noChangeAspect="1"/>
          </p:cNvPicPr>
          <p:nvPr/>
        </p:nvPicPr>
        <p:blipFill>
          <a:blip r:embed="rId5"/>
          <a:stretch>
            <a:fillRect/>
          </a:stretch>
        </p:blipFill>
        <p:spPr>
          <a:xfrm>
            <a:off x="558468" y="4874922"/>
            <a:ext cx="585267" cy="542591"/>
          </a:xfrm>
          <a:prstGeom prst="rect">
            <a:avLst/>
          </a:prstGeom>
        </p:spPr>
      </p:pic>
      <p:sp>
        <p:nvSpPr>
          <p:cNvPr id="12" name="TextBox 11">
            <a:extLst>
              <a:ext uri="{FF2B5EF4-FFF2-40B4-BE49-F238E27FC236}">
                <a16:creationId xmlns:a16="http://schemas.microsoft.com/office/drawing/2014/main" id="{16C339FC-8F64-4835-952E-C26AA14E76A1}"/>
              </a:ext>
            </a:extLst>
          </p:cNvPr>
          <p:cNvSpPr txBox="1"/>
          <p:nvPr/>
        </p:nvSpPr>
        <p:spPr>
          <a:xfrm>
            <a:off x="-1400487" y="187382"/>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GCSE GEOGRAPHY</a:t>
            </a:r>
            <a:endParaRPr lang="en-US" dirty="0">
              <a:solidFill>
                <a:prstClr val="black"/>
              </a:solidFill>
            </a:endParaRPr>
          </a:p>
        </p:txBody>
      </p:sp>
    </p:spTree>
    <p:extLst>
      <p:ext uri="{BB962C8B-B14F-4D97-AF65-F5344CB8AC3E}">
        <p14:creationId xmlns:p14="http://schemas.microsoft.com/office/powerpoint/2010/main" val="30715772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10" name="TextBox 9">
            <a:extLst>
              <a:ext uri="{FF2B5EF4-FFF2-40B4-BE49-F238E27FC236}">
                <a16:creationId xmlns:a16="http://schemas.microsoft.com/office/drawing/2014/main" id="{2ABD3491-B791-495A-BD91-52A79F3985FD}"/>
              </a:ext>
            </a:extLst>
          </p:cNvPr>
          <p:cNvSpPr txBox="1"/>
          <p:nvPr/>
        </p:nvSpPr>
        <p:spPr>
          <a:xfrm>
            <a:off x="1096027" y="4862071"/>
            <a:ext cx="8070006" cy="646331"/>
          </a:xfrm>
          <a:prstGeom prst="rect">
            <a:avLst/>
          </a:prstGeom>
          <a:solidFill>
            <a:srgbClr val="FFFFCC"/>
          </a:solidFill>
          <a:ln w="12700">
            <a:solidFill>
              <a:srgbClr val="7030A0"/>
            </a:solidFill>
          </a:ln>
        </p:spPr>
        <p:txBody>
          <a:bodyPr wrap="square" lIns="91440" tIns="45720" rIns="91440" bIns="45720" rtlCol="0" anchor="t">
            <a:spAutoFit/>
          </a:bodyPr>
          <a:lstStyle/>
          <a:p>
            <a:pPr>
              <a:defRPr/>
            </a:pPr>
            <a:r>
              <a:rPr lang="en-GB" dirty="0">
                <a:latin typeface="Arial"/>
                <a:cs typeface="Arial"/>
              </a:rPr>
              <a:t>Other assessments to be considered</a:t>
            </a:r>
            <a:r>
              <a:rPr kumimoji="0" lang="en-GB" b="0" i="0" u="none" strike="noStrike" kern="1200" cap="none" spc="0" normalizeH="0" baseline="0" noProof="0" dirty="0">
                <a:ln>
                  <a:noFill/>
                </a:ln>
                <a:effectLst/>
                <a:uLnTx/>
                <a:uFillTx/>
                <a:latin typeface="Arial"/>
                <a:cs typeface="Arial"/>
              </a:rPr>
              <a:t>: In class assessments, multiple choice questions</a:t>
            </a:r>
            <a:r>
              <a:rPr lang="en-GB" dirty="0">
                <a:latin typeface="Arial"/>
                <a:cs typeface="Arial"/>
              </a:rPr>
              <a:t> </a:t>
            </a:r>
            <a:endParaRPr kumimoji="0" lang="en-GB"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B421CD96-65F6-423B-AAAE-DF8379B20CCD}"/>
              </a:ext>
            </a:extLst>
          </p:cNvPr>
          <p:cNvSpPr txBox="1"/>
          <p:nvPr/>
        </p:nvSpPr>
        <p:spPr>
          <a:xfrm>
            <a:off x="1096027" y="2500408"/>
            <a:ext cx="10780155" cy="2031325"/>
          </a:xfrm>
          <a:prstGeom prst="rect">
            <a:avLst/>
          </a:prstGeom>
          <a:solidFill>
            <a:srgbClr val="CCCCFF"/>
          </a:solidFill>
          <a:ln w="12700">
            <a:solidFill>
              <a:srgbClr val="7030A0"/>
            </a:solid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panose="020B0604020202020204" pitchFamily="34" charset="0"/>
                <a:cs typeface="Arial" panose="020B0604020202020204" pitchFamily="34" charset="0"/>
              </a:rPr>
              <a:t>Key Topics to be assessed</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a:defRPr/>
            </a:pPr>
            <a:r>
              <a:rPr lang="en-GB" b="1" dirty="0">
                <a:ea typeface="+mn-lt"/>
                <a:cs typeface="+mn-lt"/>
              </a:rPr>
              <a:t>R022:</a:t>
            </a:r>
            <a:r>
              <a:rPr lang="en-GB" dirty="0">
                <a:ea typeface="+mn-lt"/>
                <a:cs typeface="+mn-lt"/>
              </a:rPr>
              <a:t>Learning Outcome 1: Understand how to communicate effectively</a:t>
            </a:r>
          </a:p>
          <a:p>
            <a:pPr>
              <a:defRPr/>
            </a:pPr>
            <a:r>
              <a:rPr lang="en-GB" dirty="0">
                <a:ea typeface="+mn-lt"/>
                <a:cs typeface="+mn-lt"/>
              </a:rPr>
              <a:t>Learning Outcome 2: Understand the personal qualities that contribute to effective care</a:t>
            </a:r>
          </a:p>
          <a:p>
            <a:pPr>
              <a:defRPr/>
            </a:pPr>
            <a:r>
              <a:rPr lang="en-GB" dirty="0">
                <a:ea typeface="+mn-lt"/>
                <a:cs typeface="+mn-lt"/>
              </a:rPr>
              <a:t>Learning Outcome 3: Be able to communicate effectively within a health, social care and early years setting</a:t>
            </a:r>
          </a:p>
          <a:p>
            <a:pPr>
              <a:defRPr/>
            </a:pPr>
            <a:r>
              <a:rPr lang="en-GB" b="1" dirty="0">
                <a:cs typeface="Calibri"/>
              </a:rPr>
              <a:t>R031: </a:t>
            </a:r>
            <a:r>
              <a:rPr lang="en-GB" dirty="0">
                <a:ea typeface="+mn-lt"/>
                <a:cs typeface="+mn-lt"/>
              </a:rPr>
              <a:t>Learning Outcome 1: Be able to assess scenes of accidents to identify risks and continuing dangers</a:t>
            </a:r>
          </a:p>
          <a:p>
            <a:pPr>
              <a:defRPr/>
            </a:pPr>
            <a:r>
              <a:rPr lang="en-GB" dirty="0">
                <a:ea typeface="+mn-lt"/>
                <a:cs typeface="+mn-lt"/>
              </a:rPr>
              <a:t>Learning Outcome 2: Understand the first aid procedures for a range of injuries</a:t>
            </a:r>
          </a:p>
          <a:p>
            <a:pPr>
              <a:defRPr/>
            </a:pPr>
            <a:r>
              <a:rPr lang="en-GB" dirty="0">
                <a:ea typeface="+mn-lt"/>
                <a:cs typeface="+mn-lt"/>
              </a:rPr>
              <a:t>Learning Outcome 3: Be able to apply basic first aid procedures</a:t>
            </a:r>
            <a:endParaRPr lang="en-GB" dirty="0"/>
          </a:p>
        </p:txBody>
      </p:sp>
      <p:sp>
        <p:nvSpPr>
          <p:cNvPr id="19" name="TextBox 18">
            <a:extLst>
              <a:ext uri="{FF2B5EF4-FFF2-40B4-BE49-F238E27FC236}">
                <a16:creationId xmlns:a16="http://schemas.microsoft.com/office/drawing/2014/main" id="{EDFD3537-2F30-4EB0-9942-9B47F772F241}"/>
              </a:ext>
            </a:extLst>
          </p:cNvPr>
          <p:cNvSpPr txBox="1"/>
          <p:nvPr/>
        </p:nvSpPr>
        <p:spPr>
          <a:xfrm>
            <a:off x="1096028" y="1246740"/>
            <a:ext cx="10780155" cy="923330"/>
          </a:xfrm>
          <a:prstGeom prst="rect">
            <a:avLst/>
          </a:prstGeom>
          <a:solidFill>
            <a:srgbClr val="FF99FF"/>
          </a:solidFill>
          <a:ln w="12700">
            <a:solidFill>
              <a:srgbClr val="7030A0"/>
            </a:solid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Arial"/>
                <a:ea typeface="+mn-ea"/>
                <a:cs typeface="Arial"/>
              </a:rPr>
              <a:t>Assessment will be based upon coursework from the following units: </a:t>
            </a:r>
          </a:p>
          <a:p>
            <a:pPr>
              <a:defRPr/>
            </a:pPr>
            <a:r>
              <a:rPr lang="en-GB" b="1" dirty="0">
                <a:ea typeface="+mn-lt"/>
                <a:cs typeface="+mn-lt"/>
              </a:rPr>
              <a:t>R022: </a:t>
            </a:r>
            <a:r>
              <a:rPr lang="en-GB" dirty="0">
                <a:ea typeface="+mn-lt"/>
                <a:cs typeface="+mn-lt"/>
              </a:rPr>
              <a:t>Communicating and working with individuals in health, social care and early years settings</a:t>
            </a:r>
          </a:p>
          <a:p>
            <a:pPr>
              <a:defRPr/>
            </a:pPr>
            <a:r>
              <a:rPr lang="en-GB" b="1" dirty="0">
                <a:ea typeface="+mn-lt"/>
                <a:cs typeface="+mn-lt"/>
              </a:rPr>
              <a:t>R031: </a:t>
            </a:r>
            <a:r>
              <a:rPr lang="en-GB" dirty="0">
                <a:ea typeface="+mn-lt"/>
                <a:cs typeface="+mn-lt"/>
              </a:rPr>
              <a:t>Using basic first aid procedures</a:t>
            </a:r>
            <a:endParaRPr lang="en-GB" dirty="0"/>
          </a:p>
        </p:txBody>
      </p:sp>
      <p:sp>
        <p:nvSpPr>
          <p:cNvPr id="9" name="TextBox 8">
            <a:extLst>
              <a:ext uri="{FF2B5EF4-FFF2-40B4-BE49-F238E27FC236}">
                <a16:creationId xmlns:a16="http://schemas.microsoft.com/office/drawing/2014/main" id="{A9A97899-4325-4F31-96F2-7B2F46F7FD39}"/>
              </a:ext>
            </a:extLst>
          </p:cNvPr>
          <p:cNvSpPr txBox="1"/>
          <p:nvPr/>
        </p:nvSpPr>
        <p:spPr>
          <a:xfrm>
            <a:off x="-97054" y="153622"/>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OCR HEALTH AND SOCIAL CARE</a:t>
            </a:r>
            <a:endParaRPr lang="en-US" dirty="0">
              <a:solidFill>
                <a:prstClr val="black"/>
              </a:solidFill>
            </a:endParaRPr>
          </a:p>
        </p:txBody>
      </p:sp>
      <p:pic>
        <p:nvPicPr>
          <p:cNvPr id="3" name="Picture 2">
            <a:extLst>
              <a:ext uri="{FF2B5EF4-FFF2-40B4-BE49-F238E27FC236}">
                <a16:creationId xmlns:a16="http://schemas.microsoft.com/office/drawing/2014/main" id="{AE65D977-F23A-478A-8770-624A409A28D4}"/>
              </a:ext>
            </a:extLst>
          </p:cNvPr>
          <p:cNvPicPr>
            <a:picLocks noChangeAspect="1"/>
          </p:cNvPicPr>
          <p:nvPr/>
        </p:nvPicPr>
        <p:blipFill>
          <a:blip r:embed="rId3"/>
          <a:stretch>
            <a:fillRect/>
          </a:stretch>
        </p:blipFill>
        <p:spPr>
          <a:xfrm>
            <a:off x="385591" y="2938229"/>
            <a:ext cx="481626" cy="981541"/>
          </a:xfrm>
          <a:prstGeom prst="rect">
            <a:avLst/>
          </a:prstGeom>
        </p:spPr>
      </p:pic>
      <p:pic>
        <p:nvPicPr>
          <p:cNvPr id="6" name="Picture 5">
            <a:extLst>
              <a:ext uri="{FF2B5EF4-FFF2-40B4-BE49-F238E27FC236}">
                <a16:creationId xmlns:a16="http://schemas.microsoft.com/office/drawing/2014/main" id="{63A6F384-72E2-460E-8D6D-A7716EFEB952}"/>
              </a:ext>
            </a:extLst>
          </p:cNvPr>
          <p:cNvPicPr>
            <a:picLocks noChangeAspect="1"/>
          </p:cNvPicPr>
          <p:nvPr/>
        </p:nvPicPr>
        <p:blipFill>
          <a:blip r:embed="rId4"/>
          <a:stretch>
            <a:fillRect/>
          </a:stretch>
        </p:blipFill>
        <p:spPr>
          <a:xfrm>
            <a:off x="281950" y="4924498"/>
            <a:ext cx="585267" cy="542591"/>
          </a:xfrm>
          <a:prstGeom prst="rect">
            <a:avLst/>
          </a:prstGeom>
        </p:spPr>
      </p:pic>
    </p:spTree>
    <p:extLst>
      <p:ext uri="{BB962C8B-B14F-4D97-AF65-F5344CB8AC3E}">
        <p14:creationId xmlns:p14="http://schemas.microsoft.com/office/powerpoint/2010/main" val="3781684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10" name="TextBox 9">
            <a:extLst>
              <a:ext uri="{FF2B5EF4-FFF2-40B4-BE49-F238E27FC236}">
                <a16:creationId xmlns:a16="http://schemas.microsoft.com/office/drawing/2014/main" id="{2ABD3491-B791-495A-BD91-52A79F3985FD}"/>
              </a:ext>
            </a:extLst>
          </p:cNvPr>
          <p:cNvSpPr txBox="1"/>
          <p:nvPr/>
        </p:nvSpPr>
        <p:spPr>
          <a:xfrm>
            <a:off x="1454226" y="4379458"/>
            <a:ext cx="7393661" cy="646331"/>
          </a:xfrm>
          <a:prstGeom prst="rect">
            <a:avLst/>
          </a:prstGeom>
          <a:solidFill>
            <a:srgbClr val="FFFFCC"/>
          </a:solidFill>
          <a:ln w="12700">
            <a:solidFill>
              <a:srgbClr val="7030A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panose="020B0604020202020204" pitchFamily="34" charset="0"/>
                <a:cs typeface="Arial" panose="020B0604020202020204" pitchFamily="34" charset="0"/>
              </a:rPr>
              <a:t>Other assessments to be considered</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November PPEs, in class assessments, multiple choice questions </a:t>
            </a:r>
          </a:p>
        </p:txBody>
      </p:sp>
      <p:sp>
        <p:nvSpPr>
          <p:cNvPr id="8" name="TextBox 7">
            <a:extLst>
              <a:ext uri="{FF2B5EF4-FFF2-40B4-BE49-F238E27FC236}">
                <a16:creationId xmlns:a16="http://schemas.microsoft.com/office/drawing/2014/main" id="{B421CD96-65F6-423B-AAAE-DF8379B20CCD}"/>
              </a:ext>
            </a:extLst>
          </p:cNvPr>
          <p:cNvSpPr txBox="1"/>
          <p:nvPr/>
        </p:nvSpPr>
        <p:spPr>
          <a:xfrm>
            <a:off x="1454226" y="2627137"/>
            <a:ext cx="10322804" cy="1477328"/>
          </a:xfrm>
          <a:prstGeom prst="rect">
            <a:avLst/>
          </a:prstGeom>
          <a:solidFill>
            <a:srgbClr val="CCCCFF"/>
          </a:solidFill>
          <a:ln w="12700">
            <a:solidFill>
              <a:srgbClr val="7030A0"/>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panose="020B0604020202020204" pitchFamily="34" charset="0"/>
                <a:cs typeface="Arial" panose="020B0604020202020204" pitchFamily="34" charset="0"/>
              </a:rPr>
              <a:t>Key Topics to be assessed</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noProof="0" dirty="0">
                <a:solidFill>
                  <a:prstClr val="black"/>
                </a:solidFill>
                <a:latin typeface="Arial" panose="020B0604020202020204" pitchFamily="34" charset="0"/>
                <a:cs typeface="Arial" panose="020B0604020202020204" pitchFamily="34" charset="0"/>
              </a:rPr>
              <a:t>Change and continuity in medicine from the Medieval era to present day.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b="0" i="0" u="none" strike="noStrike" kern="1200" cap="none" spc="0" normalizeH="0" baseline="0" dirty="0">
                <a:ln>
                  <a:noFill/>
                </a:ln>
                <a:solidFill>
                  <a:prstClr val="black"/>
                </a:solidFill>
                <a:effectLst/>
                <a:uLnTx/>
                <a:uFillTx/>
                <a:latin typeface="Arial" panose="020B0604020202020204" pitchFamily="34" charset="0"/>
                <a:ea typeface="+mn-ea"/>
                <a:cs typeface="Arial" panose="020B0604020202020204" pitchFamily="34" charset="0"/>
              </a:rPr>
              <a:t>The </a:t>
            </a:r>
            <a:r>
              <a:rPr lang="en-GB" dirty="0">
                <a:solidFill>
                  <a:prstClr val="black"/>
                </a:solidFill>
                <a:latin typeface="Arial" panose="020B0604020202020204" pitchFamily="34" charset="0"/>
                <a:cs typeface="Arial" panose="020B0604020202020204" pitchFamily="34" charset="0"/>
              </a:rPr>
              <a:t>origins and development of the Cold War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solidFill>
                  <a:prstClr val="black"/>
                </a:solidFill>
                <a:latin typeface="Arial" panose="020B0604020202020204" pitchFamily="34" charset="0"/>
                <a:cs typeface="Arial" panose="020B0604020202020204" pitchFamily="34" charset="0"/>
              </a:rPr>
              <a:t>Problems encountered by the Weimar Republic in 1923</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solidFill>
                  <a:prstClr val="black"/>
                </a:solidFill>
                <a:latin typeface="Arial" panose="020B0604020202020204" pitchFamily="34" charset="0"/>
                <a:cs typeface="Arial" panose="020B0604020202020204" pitchFamily="34" charset="0"/>
              </a:rPr>
              <a:t>Women in Nazi Germany</a:t>
            </a:r>
            <a:endPar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9" name="TextBox 18">
            <a:extLst>
              <a:ext uri="{FF2B5EF4-FFF2-40B4-BE49-F238E27FC236}">
                <a16:creationId xmlns:a16="http://schemas.microsoft.com/office/drawing/2014/main" id="{EDFD3537-2F30-4EB0-9942-9B47F772F241}"/>
              </a:ext>
            </a:extLst>
          </p:cNvPr>
          <p:cNvSpPr txBox="1"/>
          <p:nvPr/>
        </p:nvSpPr>
        <p:spPr>
          <a:xfrm>
            <a:off x="1454226" y="1176454"/>
            <a:ext cx="10322804" cy="1200329"/>
          </a:xfrm>
          <a:prstGeom prst="rect">
            <a:avLst/>
          </a:prstGeom>
          <a:solidFill>
            <a:srgbClr val="FF99FF"/>
          </a:solidFill>
          <a:ln w="12700">
            <a:solidFill>
              <a:srgbClr val="7030A0"/>
            </a:solid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a:cs typeface="Arial"/>
              </a:rPr>
              <a:t>May Formal Assessment </a:t>
            </a:r>
            <a:r>
              <a:rPr kumimoji="0" lang="en-GB" b="0" i="0" u="none" strike="noStrike" kern="1200" cap="none" spc="0" normalizeH="0" baseline="0" noProof="0" dirty="0">
                <a:ln>
                  <a:noFill/>
                </a:ln>
                <a:solidFill>
                  <a:prstClr val="black"/>
                </a:solidFill>
                <a:effectLst/>
                <a:uLnTx/>
                <a:uFillTx/>
                <a:latin typeface="Arial"/>
                <a:ea typeface="+mn-ea"/>
                <a:cs typeface="Arial"/>
              </a:rPr>
              <a:t>90 minutes - Combination of questions from -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Arial"/>
                <a:ea typeface="+mn-ea"/>
                <a:cs typeface="Arial"/>
              </a:rPr>
              <a:t>Paper 1 - Medicine Through Time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Arial"/>
                <a:cs typeface="Arial"/>
              </a:rPr>
              <a:t>Paper 2 – Super Power Relations – The Cold War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Arial"/>
                <a:ea typeface="+mn-ea"/>
                <a:cs typeface="Arial"/>
              </a:rPr>
              <a:t>Paper 3 – Weimar and Nazi Germany 1918-1938</a:t>
            </a:r>
          </a:p>
        </p:txBody>
      </p:sp>
      <p:pic>
        <p:nvPicPr>
          <p:cNvPr id="6" name="Picture 5">
            <a:extLst>
              <a:ext uri="{FF2B5EF4-FFF2-40B4-BE49-F238E27FC236}">
                <a16:creationId xmlns:a16="http://schemas.microsoft.com/office/drawing/2014/main" id="{9002080D-2BC4-4223-B0BD-341A880C1A10}"/>
              </a:ext>
            </a:extLst>
          </p:cNvPr>
          <p:cNvPicPr>
            <a:picLocks noChangeAspect="1"/>
          </p:cNvPicPr>
          <p:nvPr/>
        </p:nvPicPr>
        <p:blipFill>
          <a:blip r:embed="rId3"/>
          <a:stretch>
            <a:fillRect/>
          </a:stretch>
        </p:blipFill>
        <p:spPr>
          <a:xfrm>
            <a:off x="571824" y="1430448"/>
            <a:ext cx="676715" cy="755970"/>
          </a:xfrm>
          <a:prstGeom prst="rect">
            <a:avLst/>
          </a:prstGeom>
        </p:spPr>
      </p:pic>
      <p:pic>
        <p:nvPicPr>
          <p:cNvPr id="7" name="Picture 6">
            <a:extLst>
              <a:ext uri="{FF2B5EF4-FFF2-40B4-BE49-F238E27FC236}">
                <a16:creationId xmlns:a16="http://schemas.microsoft.com/office/drawing/2014/main" id="{3F7B25A0-B760-4054-AA22-AEF4933D0AC2}"/>
              </a:ext>
            </a:extLst>
          </p:cNvPr>
          <p:cNvPicPr>
            <a:picLocks noChangeAspect="1"/>
          </p:cNvPicPr>
          <p:nvPr/>
        </p:nvPicPr>
        <p:blipFill>
          <a:blip r:embed="rId4"/>
          <a:stretch>
            <a:fillRect/>
          </a:stretch>
        </p:blipFill>
        <p:spPr>
          <a:xfrm>
            <a:off x="473268" y="4428135"/>
            <a:ext cx="585267" cy="542591"/>
          </a:xfrm>
          <a:prstGeom prst="rect">
            <a:avLst/>
          </a:prstGeom>
        </p:spPr>
      </p:pic>
      <p:pic>
        <p:nvPicPr>
          <p:cNvPr id="9" name="Picture 8">
            <a:extLst>
              <a:ext uri="{FF2B5EF4-FFF2-40B4-BE49-F238E27FC236}">
                <a16:creationId xmlns:a16="http://schemas.microsoft.com/office/drawing/2014/main" id="{36F1A8A8-9791-4CF3-860D-EEB36CBB986C}"/>
              </a:ext>
            </a:extLst>
          </p:cNvPr>
          <p:cNvPicPr>
            <a:picLocks noChangeAspect="1"/>
          </p:cNvPicPr>
          <p:nvPr/>
        </p:nvPicPr>
        <p:blipFill>
          <a:blip r:embed="rId5"/>
          <a:stretch>
            <a:fillRect/>
          </a:stretch>
        </p:blipFill>
        <p:spPr>
          <a:xfrm>
            <a:off x="576777" y="2873634"/>
            <a:ext cx="481758" cy="984333"/>
          </a:xfrm>
          <a:prstGeom prst="rect">
            <a:avLst/>
          </a:prstGeom>
        </p:spPr>
      </p:pic>
      <p:sp>
        <p:nvSpPr>
          <p:cNvPr id="12" name="TextBox 11">
            <a:extLst>
              <a:ext uri="{FF2B5EF4-FFF2-40B4-BE49-F238E27FC236}">
                <a16:creationId xmlns:a16="http://schemas.microsoft.com/office/drawing/2014/main" id="{5F119C10-92A3-4148-A718-EA80E560DB2B}"/>
              </a:ext>
            </a:extLst>
          </p:cNvPr>
          <p:cNvSpPr txBox="1"/>
          <p:nvPr/>
        </p:nvSpPr>
        <p:spPr>
          <a:xfrm>
            <a:off x="-1620825" y="187436"/>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GCSE HISTORY</a:t>
            </a:r>
            <a:endParaRPr lang="en-US" dirty="0">
              <a:solidFill>
                <a:prstClr val="black"/>
              </a:solidFill>
            </a:endParaRPr>
          </a:p>
        </p:txBody>
      </p:sp>
    </p:spTree>
    <p:extLst>
      <p:ext uri="{BB962C8B-B14F-4D97-AF65-F5344CB8AC3E}">
        <p14:creationId xmlns:p14="http://schemas.microsoft.com/office/powerpoint/2010/main" val="38210385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A56B84E-A2A2-468E-9BF0-96F3C0ACCBB6}"/>
              </a:ext>
            </a:extLst>
          </p:cNvPr>
          <p:cNvPicPr>
            <a:picLocks noChangeAspect="1"/>
          </p:cNvPicPr>
          <p:nvPr/>
        </p:nvPicPr>
        <p:blipFill>
          <a:blip r:embed="rId2"/>
          <a:stretch>
            <a:fillRect/>
          </a:stretch>
        </p:blipFill>
        <p:spPr>
          <a:xfrm>
            <a:off x="11159375" y="174984"/>
            <a:ext cx="816349" cy="819366"/>
          </a:xfrm>
          <a:prstGeom prst="rect">
            <a:avLst/>
          </a:prstGeom>
          <a:noFill/>
          <a:ln cap="flat">
            <a:noFill/>
          </a:ln>
        </p:spPr>
      </p:pic>
      <p:sp>
        <p:nvSpPr>
          <p:cNvPr id="3" name="TextBox 2">
            <a:extLst>
              <a:ext uri="{FF2B5EF4-FFF2-40B4-BE49-F238E27FC236}">
                <a16:creationId xmlns:a16="http://schemas.microsoft.com/office/drawing/2014/main" id="{F5B6920F-4A8E-480D-AA88-1AE15CED2883}"/>
              </a:ext>
            </a:extLst>
          </p:cNvPr>
          <p:cNvSpPr txBox="1"/>
          <p:nvPr/>
        </p:nvSpPr>
        <p:spPr>
          <a:xfrm>
            <a:off x="8804404" y="6313093"/>
            <a:ext cx="3296154" cy="464871"/>
          </a:xfrm>
          <a:prstGeom prst="rect">
            <a:avLst/>
          </a:prstGeom>
          <a:noFill/>
          <a:ln cap="flat">
            <a:noFill/>
          </a:ln>
        </p:spPr>
        <p:txBody>
          <a:bodyPr vert="horz" wrap="square" lIns="68580" tIns="34290" rIns="68580" bIns="34290" anchor="t" anchorCtr="0" compatLnSpc="1">
            <a:spAutoFit/>
          </a:bodyPr>
          <a:lstStyle/>
          <a:p>
            <a:pPr algn="r" defTabSz="685773">
              <a:defRPr sz="1800" b="0" i="0" u="none" strike="noStrike" kern="0" cap="none" spc="0" baseline="0">
                <a:solidFill>
                  <a:srgbClr val="000000"/>
                </a:solidFill>
                <a:uFillTx/>
              </a:defRPr>
            </a:pPr>
            <a:r>
              <a:rPr lang="en-GB" sz="2571" dirty="0">
                <a:solidFill>
                  <a:srgbClr val="7030A0"/>
                </a:solidFill>
                <a:latin typeface="Impact" pitchFamily="34"/>
              </a:rPr>
              <a:t>BE KIND. </a:t>
            </a:r>
            <a:r>
              <a:rPr lang="en-GB" sz="2571" dirty="0">
                <a:solidFill>
                  <a:srgbClr val="FFC000"/>
                </a:solidFill>
                <a:latin typeface="Impact" pitchFamily="34"/>
              </a:rPr>
              <a:t>WORK HARD.</a:t>
            </a:r>
          </a:p>
        </p:txBody>
      </p:sp>
      <p:sp>
        <p:nvSpPr>
          <p:cNvPr id="5" name="TextBox 4">
            <a:extLst>
              <a:ext uri="{FF2B5EF4-FFF2-40B4-BE49-F238E27FC236}">
                <a16:creationId xmlns:a16="http://schemas.microsoft.com/office/drawing/2014/main" id="{FF8E5E02-7AAD-4895-AFE2-C167AE0E3E14}"/>
              </a:ext>
            </a:extLst>
          </p:cNvPr>
          <p:cNvSpPr txBox="1"/>
          <p:nvPr/>
        </p:nvSpPr>
        <p:spPr>
          <a:xfrm>
            <a:off x="440575" y="966021"/>
            <a:ext cx="1696720" cy="830997"/>
          </a:xfrm>
          <a:prstGeom prst="rect">
            <a:avLst/>
          </a:prstGeom>
          <a:solidFill>
            <a:srgbClr val="CCCCFF"/>
          </a:solidFill>
          <a:ln>
            <a:solidFill>
              <a:schemeClr val="accent1"/>
            </a:solidFill>
          </a:ln>
        </p:spPr>
        <p:txBody>
          <a:bodyPr wrap="square" rtlCol="0">
            <a:spAutoFit/>
          </a:bodyPr>
          <a:lstStyle/>
          <a:p>
            <a:pPr algn="ctr"/>
            <a:r>
              <a:rPr lang="en-GB" sz="2400" dirty="0"/>
              <a:t>Weekly Test 1</a:t>
            </a:r>
          </a:p>
        </p:txBody>
      </p:sp>
      <p:sp>
        <p:nvSpPr>
          <p:cNvPr id="6" name="TextBox 5">
            <a:extLst>
              <a:ext uri="{FF2B5EF4-FFF2-40B4-BE49-F238E27FC236}">
                <a16:creationId xmlns:a16="http://schemas.microsoft.com/office/drawing/2014/main" id="{0183445E-08A6-4D63-8B2E-B7F06B8B2D23}"/>
              </a:ext>
            </a:extLst>
          </p:cNvPr>
          <p:cNvSpPr txBox="1"/>
          <p:nvPr/>
        </p:nvSpPr>
        <p:spPr>
          <a:xfrm>
            <a:off x="2696095" y="966021"/>
            <a:ext cx="1696720" cy="830997"/>
          </a:xfrm>
          <a:prstGeom prst="rect">
            <a:avLst/>
          </a:prstGeom>
          <a:solidFill>
            <a:srgbClr val="CCCCFF"/>
          </a:solidFill>
          <a:ln>
            <a:solidFill>
              <a:schemeClr val="accent1"/>
            </a:solidFill>
          </a:ln>
        </p:spPr>
        <p:txBody>
          <a:bodyPr wrap="square" rtlCol="0">
            <a:spAutoFit/>
          </a:bodyPr>
          <a:lstStyle/>
          <a:p>
            <a:pPr algn="ctr"/>
            <a:r>
              <a:rPr lang="en-GB" sz="2400" dirty="0"/>
              <a:t>Weekly Test 2</a:t>
            </a:r>
          </a:p>
        </p:txBody>
      </p:sp>
      <p:sp>
        <p:nvSpPr>
          <p:cNvPr id="7" name="TextBox 6">
            <a:extLst>
              <a:ext uri="{FF2B5EF4-FFF2-40B4-BE49-F238E27FC236}">
                <a16:creationId xmlns:a16="http://schemas.microsoft.com/office/drawing/2014/main" id="{A0368CEC-2A52-42A9-AACE-2B1C1658C09C}"/>
              </a:ext>
            </a:extLst>
          </p:cNvPr>
          <p:cNvSpPr txBox="1"/>
          <p:nvPr/>
        </p:nvSpPr>
        <p:spPr>
          <a:xfrm>
            <a:off x="4951615" y="966021"/>
            <a:ext cx="1696720" cy="830997"/>
          </a:xfrm>
          <a:prstGeom prst="rect">
            <a:avLst/>
          </a:prstGeom>
          <a:solidFill>
            <a:srgbClr val="CCCCFF"/>
          </a:solidFill>
          <a:ln>
            <a:solidFill>
              <a:schemeClr val="accent1"/>
            </a:solidFill>
          </a:ln>
        </p:spPr>
        <p:txBody>
          <a:bodyPr wrap="square" rtlCol="0">
            <a:spAutoFit/>
          </a:bodyPr>
          <a:lstStyle/>
          <a:p>
            <a:pPr algn="ctr"/>
            <a:r>
              <a:rPr lang="en-GB" sz="2400" dirty="0"/>
              <a:t>Weekly Test 3</a:t>
            </a:r>
          </a:p>
        </p:txBody>
      </p:sp>
      <p:sp>
        <p:nvSpPr>
          <p:cNvPr id="8" name="TextBox 7">
            <a:extLst>
              <a:ext uri="{FF2B5EF4-FFF2-40B4-BE49-F238E27FC236}">
                <a16:creationId xmlns:a16="http://schemas.microsoft.com/office/drawing/2014/main" id="{022DE128-169F-4BDE-B8DD-96AD19DB672A}"/>
              </a:ext>
            </a:extLst>
          </p:cNvPr>
          <p:cNvSpPr txBox="1"/>
          <p:nvPr/>
        </p:nvSpPr>
        <p:spPr>
          <a:xfrm>
            <a:off x="7207135" y="966021"/>
            <a:ext cx="1696720" cy="830997"/>
          </a:xfrm>
          <a:prstGeom prst="rect">
            <a:avLst/>
          </a:prstGeom>
          <a:solidFill>
            <a:srgbClr val="CCCCFF"/>
          </a:solidFill>
          <a:ln>
            <a:solidFill>
              <a:schemeClr val="accent1"/>
            </a:solidFill>
          </a:ln>
        </p:spPr>
        <p:txBody>
          <a:bodyPr wrap="square" rtlCol="0">
            <a:spAutoFit/>
          </a:bodyPr>
          <a:lstStyle/>
          <a:p>
            <a:pPr algn="ctr"/>
            <a:r>
              <a:rPr lang="en-GB" sz="2400" dirty="0"/>
              <a:t>Weekly Test 4</a:t>
            </a:r>
          </a:p>
        </p:txBody>
      </p:sp>
      <p:sp>
        <p:nvSpPr>
          <p:cNvPr id="9" name="TextBox 8">
            <a:extLst>
              <a:ext uri="{FF2B5EF4-FFF2-40B4-BE49-F238E27FC236}">
                <a16:creationId xmlns:a16="http://schemas.microsoft.com/office/drawing/2014/main" id="{200F7894-3D73-4E37-8D7C-923ADC7B800D}"/>
              </a:ext>
            </a:extLst>
          </p:cNvPr>
          <p:cNvSpPr txBox="1"/>
          <p:nvPr/>
        </p:nvSpPr>
        <p:spPr>
          <a:xfrm>
            <a:off x="9462655" y="966021"/>
            <a:ext cx="1696720" cy="830997"/>
          </a:xfrm>
          <a:prstGeom prst="rect">
            <a:avLst/>
          </a:prstGeom>
          <a:solidFill>
            <a:srgbClr val="CCCCFF"/>
          </a:solidFill>
          <a:ln>
            <a:solidFill>
              <a:schemeClr val="accent1"/>
            </a:solidFill>
          </a:ln>
        </p:spPr>
        <p:txBody>
          <a:bodyPr wrap="square" rtlCol="0">
            <a:spAutoFit/>
          </a:bodyPr>
          <a:lstStyle/>
          <a:p>
            <a:pPr algn="ctr"/>
            <a:r>
              <a:rPr lang="en-GB" sz="2400" dirty="0"/>
              <a:t>Weekly Test 5</a:t>
            </a:r>
          </a:p>
        </p:txBody>
      </p:sp>
      <p:sp>
        <p:nvSpPr>
          <p:cNvPr id="10" name="Arrow: Right 9">
            <a:extLst>
              <a:ext uri="{FF2B5EF4-FFF2-40B4-BE49-F238E27FC236}">
                <a16:creationId xmlns:a16="http://schemas.microsoft.com/office/drawing/2014/main" id="{5BE9C12F-4D13-4466-8F93-36D1051D7F37}"/>
              </a:ext>
            </a:extLst>
          </p:cNvPr>
          <p:cNvSpPr/>
          <p:nvPr/>
        </p:nvSpPr>
        <p:spPr>
          <a:xfrm>
            <a:off x="2279535" y="1198639"/>
            <a:ext cx="274320"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A061B2FC-E312-45DF-AEB3-0424E62DEE09}"/>
              </a:ext>
            </a:extLst>
          </p:cNvPr>
          <p:cNvSpPr/>
          <p:nvPr/>
        </p:nvSpPr>
        <p:spPr>
          <a:xfrm>
            <a:off x="9046095" y="1198639"/>
            <a:ext cx="274320"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8384F33A-19C6-4FCA-A1A1-1506BD4027A4}"/>
              </a:ext>
            </a:extLst>
          </p:cNvPr>
          <p:cNvSpPr/>
          <p:nvPr/>
        </p:nvSpPr>
        <p:spPr>
          <a:xfrm>
            <a:off x="6790575" y="1198639"/>
            <a:ext cx="274320"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C3CF8B1E-BB88-4727-A474-757D93F27104}"/>
              </a:ext>
            </a:extLst>
          </p:cNvPr>
          <p:cNvSpPr/>
          <p:nvPr/>
        </p:nvSpPr>
        <p:spPr>
          <a:xfrm>
            <a:off x="4535055" y="1217897"/>
            <a:ext cx="274320"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50160A57-F255-44D8-B726-25CBEAE22690}"/>
              </a:ext>
            </a:extLst>
          </p:cNvPr>
          <p:cNvSpPr txBox="1"/>
          <p:nvPr/>
        </p:nvSpPr>
        <p:spPr>
          <a:xfrm>
            <a:off x="172722" y="1948023"/>
            <a:ext cx="12019278" cy="707886"/>
          </a:xfrm>
          <a:prstGeom prst="rect">
            <a:avLst/>
          </a:prstGeom>
          <a:noFill/>
        </p:spPr>
        <p:txBody>
          <a:bodyPr wrap="square" rtlCol="0">
            <a:spAutoFit/>
          </a:bodyPr>
          <a:lstStyle/>
          <a:p>
            <a:r>
              <a:rPr lang="en-GB" sz="2000" dirty="0"/>
              <a:t>Students will be given topics a week in advance so will have chance to revise for these tests – Listed on the following page </a:t>
            </a:r>
          </a:p>
        </p:txBody>
      </p:sp>
      <p:sp>
        <p:nvSpPr>
          <p:cNvPr id="16" name="TextBox 15">
            <a:extLst>
              <a:ext uri="{FF2B5EF4-FFF2-40B4-BE49-F238E27FC236}">
                <a16:creationId xmlns:a16="http://schemas.microsoft.com/office/drawing/2014/main" id="{5D6ABD7F-E8F4-4A68-94F4-258350A66EFF}"/>
              </a:ext>
            </a:extLst>
          </p:cNvPr>
          <p:cNvSpPr txBox="1"/>
          <p:nvPr/>
        </p:nvSpPr>
        <p:spPr>
          <a:xfrm>
            <a:off x="507951" y="2711999"/>
            <a:ext cx="2113280" cy="1631216"/>
          </a:xfrm>
          <a:prstGeom prst="rect">
            <a:avLst/>
          </a:prstGeom>
          <a:solidFill>
            <a:srgbClr val="FF99FF"/>
          </a:solidFill>
          <a:ln>
            <a:solidFill>
              <a:schemeClr val="tx1"/>
            </a:solidFill>
          </a:ln>
        </p:spPr>
        <p:txBody>
          <a:bodyPr wrap="square" rtlCol="0">
            <a:spAutoFit/>
          </a:bodyPr>
          <a:lstStyle/>
          <a:p>
            <a:pPr algn="ctr"/>
            <a:r>
              <a:rPr lang="en-GB" sz="2000" b="1" dirty="0"/>
              <a:t>Exam 1</a:t>
            </a:r>
          </a:p>
          <a:p>
            <a:pPr algn="ctr"/>
            <a:endParaRPr lang="en-GB" sz="2000" b="1" dirty="0"/>
          </a:p>
          <a:p>
            <a:pPr algn="ctr"/>
            <a:r>
              <a:rPr lang="en-GB" sz="2000" b="1" dirty="0"/>
              <a:t>90 Minutes</a:t>
            </a:r>
          </a:p>
          <a:p>
            <a:pPr algn="ctr"/>
            <a:endParaRPr lang="en-GB" sz="2000" b="1" dirty="0"/>
          </a:p>
          <a:p>
            <a:pPr algn="ctr"/>
            <a:r>
              <a:rPr lang="en-GB" sz="2000" b="1" dirty="0"/>
              <a:t>Calculator</a:t>
            </a:r>
          </a:p>
        </p:txBody>
      </p:sp>
      <p:sp>
        <p:nvSpPr>
          <p:cNvPr id="18" name="TextBox 17">
            <a:extLst>
              <a:ext uri="{FF2B5EF4-FFF2-40B4-BE49-F238E27FC236}">
                <a16:creationId xmlns:a16="http://schemas.microsoft.com/office/drawing/2014/main" id="{3361C63D-4716-431E-BDE3-A12C86457ED5}"/>
              </a:ext>
            </a:extLst>
          </p:cNvPr>
          <p:cNvSpPr txBox="1"/>
          <p:nvPr/>
        </p:nvSpPr>
        <p:spPr>
          <a:xfrm>
            <a:off x="3677871" y="2711999"/>
            <a:ext cx="2113280" cy="1631216"/>
          </a:xfrm>
          <a:prstGeom prst="rect">
            <a:avLst/>
          </a:prstGeom>
          <a:solidFill>
            <a:srgbClr val="FF99FF"/>
          </a:solidFill>
          <a:ln>
            <a:solidFill>
              <a:schemeClr val="tx1"/>
            </a:solidFill>
          </a:ln>
        </p:spPr>
        <p:txBody>
          <a:bodyPr wrap="square" rtlCol="0">
            <a:spAutoFit/>
          </a:bodyPr>
          <a:lstStyle/>
          <a:p>
            <a:pPr algn="ctr"/>
            <a:r>
              <a:rPr lang="en-GB" sz="2000" b="1" dirty="0"/>
              <a:t>Exam 2</a:t>
            </a:r>
          </a:p>
          <a:p>
            <a:pPr algn="ctr"/>
            <a:endParaRPr lang="en-GB" sz="2000" b="1" dirty="0"/>
          </a:p>
          <a:p>
            <a:pPr algn="ctr"/>
            <a:r>
              <a:rPr lang="en-GB" sz="2000" b="1" dirty="0"/>
              <a:t>90 Minutes</a:t>
            </a:r>
          </a:p>
          <a:p>
            <a:pPr algn="ctr"/>
            <a:endParaRPr lang="en-GB" sz="2000" b="1" dirty="0"/>
          </a:p>
          <a:p>
            <a:pPr algn="ctr"/>
            <a:r>
              <a:rPr lang="en-GB" sz="2000" b="1" dirty="0"/>
              <a:t>Non Calculator</a:t>
            </a:r>
          </a:p>
        </p:txBody>
      </p:sp>
      <p:sp>
        <p:nvSpPr>
          <p:cNvPr id="22" name="Arrow: Right 21">
            <a:extLst>
              <a:ext uri="{FF2B5EF4-FFF2-40B4-BE49-F238E27FC236}">
                <a16:creationId xmlns:a16="http://schemas.microsoft.com/office/drawing/2014/main" id="{D60B2D08-9C03-49BC-80FA-2770B1D87CA7}"/>
              </a:ext>
            </a:extLst>
          </p:cNvPr>
          <p:cNvSpPr/>
          <p:nvPr/>
        </p:nvSpPr>
        <p:spPr>
          <a:xfrm>
            <a:off x="3063191" y="3236606"/>
            <a:ext cx="274320"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9F679DB3-42F1-4607-90E6-9507938E0958}"/>
              </a:ext>
            </a:extLst>
          </p:cNvPr>
          <p:cNvSpPr txBox="1"/>
          <p:nvPr/>
        </p:nvSpPr>
        <p:spPr>
          <a:xfrm>
            <a:off x="1260555" y="4961337"/>
            <a:ext cx="3967480" cy="1569660"/>
          </a:xfrm>
          <a:prstGeom prst="rect">
            <a:avLst/>
          </a:prstGeom>
          <a:solidFill>
            <a:srgbClr val="FFFFCC"/>
          </a:solidFill>
          <a:ln>
            <a:solidFill>
              <a:schemeClr val="accent1"/>
            </a:solidFill>
          </a:ln>
        </p:spPr>
        <p:txBody>
          <a:bodyPr wrap="square" rtlCol="0">
            <a:spAutoFit/>
          </a:bodyPr>
          <a:lstStyle/>
          <a:p>
            <a:pPr algn="ctr"/>
            <a:r>
              <a:rPr lang="en-GB" sz="2400" dirty="0"/>
              <a:t>Professional decision made using evidence from weekly tests, exams &amp; teacher assessment  </a:t>
            </a:r>
          </a:p>
        </p:txBody>
      </p:sp>
      <p:sp>
        <p:nvSpPr>
          <p:cNvPr id="26" name="TextBox 25">
            <a:extLst>
              <a:ext uri="{FF2B5EF4-FFF2-40B4-BE49-F238E27FC236}">
                <a16:creationId xmlns:a16="http://schemas.microsoft.com/office/drawing/2014/main" id="{7B6924D1-EC31-4CBB-B520-73FDEB7B2711}"/>
              </a:ext>
            </a:extLst>
          </p:cNvPr>
          <p:cNvSpPr txBox="1"/>
          <p:nvPr/>
        </p:nvSpPr>
        <p:spPr>
          <a:xfrm>
            <a:off x="6338204" y="2945027"/>
            <a:ext cx="5345845" cy="3179980"/>
          </a:xfrm>
          <a:prstGeom prst="rect">
            <a:avLst/>
          </a:prstGeom>
          <a:solidFill>
            <a:schemeClr val="bg1"/>
          </a:solidFill>
          <a:ln>
            <a:solidFill>
              <a:schemeClr val="tx1"/>
            </a:solidFill>
          </a:ln>
        </p:spPr>
        <p:txBody>
          <a:bodyPr wrap="square" rtlCol="0">
            <a:spAutoFit/>
          </a:bodyPr>
          <a:lstStyle/>
          <a:p>
            <a:pPr marL="285750" indent="-285750">
              <a:buFont typeface="Arial" panose="020B0604020202020204" pitchFamily="34" charset="0"/>
              <a:buChar char="•"/>
            </a:pPr>
            <a:r>
              <a:rPr lang="en-GB" sz="2800" dirty="0"/>
              <a:t>Students will </a:t>
            </a:r>
            <a:r>
              <a:rPr lang="en-GB" sz="2800" u="sng" dirty="0">
                <a:solidFill>
                  <a:srgbClr val="FF0000"/>
                </a:solidFill>
              </a:rPr>
              <a:t>NOT</a:t>
            </a:r>
            <a:r>
              <a:rPr lang="en-GB" sz="2800" dirty="0"/>
              <a:t> be assessed on material that they have not had chance to study in lessons</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The CAG will </a:t>
            </a:r>
            <a:r>
              <a:rPr lang="en-GB" sz="2800" u="sng" dirty="0">
                <a:solidFill>
                  <a:srgbClr val="FF0000"/>
                </a:solidFill>
              </a:rPr>
              <a:t>NOT</a:t>
            </a:r>
            <a:r>
              <a:rPr lang="en-GB" sz="2800" dirty="0"/>
              <a:t> be set entirely on the exam result. It will help form our evidence.</a:t>
            </a:r>
          </a:p>
        </p:txBody>
      </p:sp>
      <p:sp>
        <p:nvSpPr>
          <p:cNvPr id="20" name="TextBox 19">
            <a:extLst>
              <a:ext uri="{FF2B5EF4-FFF2-40B4-BE49-F238E27FC236}">
                <a16:creationId xmlns:a16="http://schemas.microsoft.com/office/drawing/2014/main" id="{13DBAA35-C3C8-4E06-92C9-E3B398967A9A}"/>
              </a:ext>
            </a:extLst>
          </p:cNvPr>
          <p:cNvSpPr txBox="1"/>
          <p:nvPr/>
        </p:nvSpPr>
        <p:spPr>
          <a:xfrm>
            <a:off x="-863526" y="70368"/>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GCSE MATHEMATICS</a:t>
            </a:r>
            <a:endParaRPr lang="en-US" dirty="0">
              <a:solidFill>
                <a:prstClr val="black"/>
              </a:solidFill>
            </a:endParaRPr>
          </a:p>
        </p:txBody>
      </p:sp>
    </p:spTree>
    <p:extLst>
      <p:ext uri="{BB962C8B-B14F-4D97-AF65-F5344CB8AC3E}">
        <p14:creationId xmlns:p14="http://schemas.microsoft.com/office/powerpoint/2010/main" val="8066683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130D0B36-79F1-4D74-B4AC-8C5701350F26}"/>
              </a:ext>
            </a:extLst>
          </p:cNvPr>
          <p:cNvPicPr>
            <a:picLocks noChangeAspect="1"/>
          </p:cNvPicPr>
          <p:nvPr/>
        </p:nvPicPr>
        <p:blipFill>
          <a:blip r:embed="rId2"/>
          <a:stretch>
            <a:fillRect/>
          </a:stretch>
        </p:blipFill>
        <p:spPr>
          <a:xfrm>
            <a:off x="1222567" y="643466"/>
            <a:ext cx="4136516" cy="5571066"/>
          </a:xfrm>
          <a:prstGeom prst="rect">
            <a:avLst/>
          </a:prstGeom>
        </p:spPr>
      </p:pic>
      <p:cxnSp>
        <p:nvCxnSpPr>
          <p:cNvPr id="12" name="Straight Connector 11">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73871C0D-B167-4847-B3DA-E401B6C798CE}"/>
              </a:ext>
            </a:extLst>
          </p:cNvPr>
          <p:cNvPicPr>
            <a:picLocks noChangeAspect="1"/>
          </p:cNvPicPr>
          <p:nvPr/>
        </p:nvPicPr>
        <p:blipFill>
          <a:blip r:embed="rId3"/>
          <a:stretch>
            <a:fillRect/>
          </a:stretch>
        </p:blipFill>
        <p:spPr>
          <a:xfrm>
            <a:off x="6832916" y="643467"/>
            <a:ext cx="4136516" cy="5571066"/>
          </a:xfrm>
          <a:prstGeom prst="rect">
            <a:avLst/>
          </a:prstGeom>
        </p:spPr>
      </p:pic>
    </p:spTree>
    <p:extLst>
      <p:ext uri="{BB962C8B-B14F-4D97-AF65-F5344CB8AC3E}">
        <p14:creationId xmlns:p14="http://schemas.microsoft.com/office/powerpoint/2010/main" val="21708247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9" name="TextBox 8">
            <a:extLst>
              <a:ext uri="{FF2B5EF4-FFF2-40B4-BE49-F238E27FC236}">
                <a16:creationId xmlns:a16="http://schemas.microsoft.com/office/drawing/2014/main" id="{1C6609C2-1E96-4E73-83FB-A54DD990AC4E}"/>
              </a:ext>
            </a:extLst>
          </p:cNvPr>
          <p:cNvSpPr txBox="1"/>
          <p:nvPr/>
        </p:nvSpPr>
        <p:spPr>
          <a:xfrm>
            <a:off x="-1514788" y="140346"/>
            <a:ext cx="9995847"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GCSE MFL (FRENCH/SPANISH) </a:t>
            </a:r>
            <a:endParaRPr lang="en-US" dirty="0">
              <a:solidFill>
                <a:prstClr val="black"/>
              </a:solidFill>
            </a:endParaRPr>
          </a:p>
        </p:txBody>
      </p:sp>
      <p:pic>
        <p:nvPicPr>
          <p:cNvPr id="12" name="Picture 11">
            <a:extLst>
              <a:ext uri="{FF2B5EF4-FFF2-40B4-BE49-F238E27FC236}">
                <a16:creationId xmlns:a16="http://schemas.microsoft.com/office/drawing/2014/main" id="{82052B2F-89AE-45DF-9A50-5DE43E4EC364}"/>
              </a:ext>
            </a:extLst>
          </p:cNvPr>
          <p:cNvPicPr>
            <a:picLocks noChangeAspect="1"/>
          </p:cNvPicPr>
          <p:nvPr/>
        </p:nvPicPr>
        <p:blipFill>
          <a:blip r:embed="rId3"/>
          <a:stretch>
            <a:fillRect/>
          </a:stretch>
        </p:blipFill>
        <p:spPr>
          <a:xfrm>
            <a:off x="425442" y="879010"/>
            <a:ext cx="10318758" cy="5254435"/>
          </a:xfrm>
          <a:prstGeom prst="rect">
            <a:avLst/>
          </a:prstGeom>
        </p:spPr>
      </p:pic>
    </p:spTree>
    <p:extLst>
      <p:ext uri="{BB962C8B-B14F-4D97-AF65-F5344CB8AC3E}">
        <p14:creationId xmlns:p14="http://schemas.microsoft.com/office/powerpoint/2010/main" val="1400287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sp>
        <p:nvSpPr>
          <p:cNvPr id="4" name="TextBox 3">
            <a:extLst>
              <a:ext uri="{FF2B5EF4-FFF2-40B4-BE49-F238E27FC236}">
                <a16:creationId xmlns:a16="http://schemas.microsoft.com/office/drawing/2014/main" id="{781EF225-18E8-4D88-97A6-633C435734D5}"/>
              </a:ext>
            </a:extLst>
          </p:cNvPr>
          <p:cNvSpPr txBox="1"/>
          <p:nvPr/>
        </p:nvSpPr>
        <p:spPr>
          <a:xfrm>
            <a:off x="-966666" y="188394"/>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BTEC MUSIC</a:t>
            </a:r>
            <a:endParaRPr lang="en-US" dirty="0">
              <a:solidFill>
                <a:prstClr val="black"/>
              </a:solidFill>
            </a:endParaRP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19" name="TextBox 18">
            <a:extLst>
              <a:ext uri="{FF2B5EF4-FFF2-40B4-BE49-F238E27FC236}">
                <a16:creationId xmlns:a16="http://schemas.microsoft.com/office/drawing/2014/main" id="{EDFD3537-2F30-4EB0-9942-9B47F772F241}"/>
              </a:ext>
            </a:extLst>
          </p:cNvPr>
          <p:cNvSpPr txBox="1"/>
          <p:nvPr/>
        </p:nvSpPr>
        <p:spPr>
          <a:xfrm>
            <a:off x="1181423" y="1162915"/>
            <a:ext cx="10646457" cy="923330"/>
          </a:xfrm>
          <a:prstGeom prst="rect">
            <a:avLst/>
          </a:prstGeom>
          <a:solidFill>
            <a:srgbClr val="FF99FF"/>
          </a:solidFill>
          <a:ln w="12700">
            <a:solidFill>
              <a:srgbClr val="7030A0"/>
            </a:solidFill>
          </a:ln>
        </p:spPr>
        <p:txBody>
          <a:bodyPr wrap="square" lIns="91440" tIns="45720" rIns="91440" bIns="45720" rtlCol="0" anchor="t">
            <a:spAutoFit/>
          </a:bodyPr>
          <a:lstStyle/>
          <a:p>
            <a:pPr>
              <a:lnSpc>
                <a:spcPct val="100000"/>
              </a:lnSpc>
              <a:spcBef>
                <a:spcPct val="0"/>
              </a:spcBef>
              <a:buNone/>
            </a:pPr>
            <a:r>
              <a:rPr lang="en-GB" altLang="en-US" dirty="0">
                <a:latin typeface="Arial" panose="020B0604020202020204" pitchFamily="34" charset="0"/>
                <a:cs typeface="Arial" panose="020B0604020202020204" pitchFamily="34" charset="0"/>
              </a:rPr>
              <a:t>Your teacher will look at </a:t>
            </a:r>
            <a:r>
              <a:rPr lang="en-GB" altLang="en-US" b="1" dirty="0">
                <a:solidFill>
                  <a:srgbClr val="7030A0"/>
                </a:solidFill>
                <a:latin typeface="Arial" panose="020B0604020202020204" pitchFamily="34" charset="0"/>
                <a:cs typeface="Arial" panose="020B0604020202020204" pitchFamily="34" charset="0"/>
              </a:rPr>
              <a:t>all the work that you have produced </a:t>
            </a:r>
            <a:r>
              <a:rPr lang="en-GB" altLang="en-US" dirty="0">
                <a:latin typeface="Arial" panose="020B0604020202020204" pitchFamily="34" charset="0"/>
                <a:cs typeface="Arial" panose="020B0604020202020204" pitchFamily="34" charset="0"/>
              </a:rPr>
              <a:t>during the course – this will be your '</a:t>
            </a:r>
            <a:r>
              <a:rPr lang="en-GB" altLang="en-US" b="1" dirty="0">
                <a:solidFill>
                  <a:srgbClr val="7030A0"/>
                </a:solidFill>
                <a:latin typeface="Arial" panose="020B0604020202020204" pitchFamily="34" charset="0"/>
                <a:cs typeface="Arial" panose="020B0604020202020204" pitchFamily="34" charset="0"/>
              </a:rPr>
              <a:t>Portfolio</a:t>
            </a:r>
            <a:r>
              <a:rPr lang="en-GB" altLang="en-US" dirty="0">
                <a:latin typeface="Arial" panose="020B0604020202020204" pitchFamily="34" charset="0"/>
                <a:cs typeface="Arial" panose="020B0604020202020204" pitchFamily="34" charset="0"/>
              </a:rPr>
              <a:t>', and could be made up of finished projects, incomplete projects, or even individual tasks or pieces of work.</a:t>
            </a:r>
            <a:endParaRPr lang="en-US" altLang="en-US" dirty="0">
              <a:cs typeface="Calibri" panose="020F0502020204030204" pitchFamily="34" charset="0"/>
            </a:endParaRPr>
          </a:p>
        </p:txBody>
      </p:sp>
      <p:sp>
        <p:nvSpPr>
          <p:cNvPr id="6" name="Rectangle 5">
            <a:extLst>
              <a:ext uri="{FF2B5EF4-FFF2-40B4-BE49-F238E27FC236}">
                <a16:creationId xmlns:a16="http://schemas.microsoft.com/office/drawing/2014/main" id="{1D317179-952B-4F40-B275-D542820D08C6}"/>
              </a:ext>
            </a:extLst>
          </p:cNvPr>
          <p:cNvSpPr/>
          <p:nvPr/>
        </p:nvSpPr>
        <p:spPr>
          <a:xfrm>
            <a:off x="1181422" y="2322102"/>
            <a:ext cx="10646458" cy="3077766"/>
          </a:xfrm>
          <a:prstGeom prst="rect">
            <a:avLst/>
          </a:prstGeom>
          <a:solidFill>
            <a:srgbClr val="CCCCFF"/>
          </a:solidFill>
        </p:spPr>
        <p:txBody>
          <a:bodyPr wrap="square">
            <a:spAutoFit/>
          </a:bodyPr>
          <a:lstStyle/>
          <a:p>
            <a:pPr>
              <a:spcBef>
                <a:spcPct val="0"/>
              </a:spcBef>
            </a:pPr>
            <a:r>
              <a:rPr lang="en-GB" altLang="en-US" sz="1400" dirty="0">
                <a:latin typeface="Arial" panose="020B0604020202020204" pitchFamily="34" charset="0"/>
                <a:cs typeface="Arial" panose="020B0604020202020204" pitchFamily="34" charset="0"/>
              </a:rPr>
              <a:t>Your portfolio will be assessed over </a:t>
            </a:r>
            <a:r>
              <a:rPr lang="en-GB" altLang="en-US" sz="1400" b="1" dirty="0">
                <a:solidFill>
                  <a:srgbClr val="7030A0"/>
                </a:solidFill>
                <a:latin typeface="Arial" panose="020B0604020202020204" pitchFamily="34" charset="0"/>
                <a:cs typeface="Arial" panose="020B0604020202020204" pitchFamily="34" charset="0"/>
              </a:rPr>
              <a:t>three units </a:t>
            </a:r>
            <a:r>
              <a:rPr lang="en-GB" altLang="en-US" sz="1400" dirty="0">
                <a:latin typeface="Arial" panose="020B0604020202020204" pitchFamily="34" charset="0"/>
                <a:cs typeface="Arial" panose="020B0604020202020204" pitchFamily="34" charset="0"/>
              </a:rPr>
              <a:t>you have completed…</a:t>
            </a:r>
          </a:p>
          <a:p>
            <a:pPr>
              <a:spcBef>
                <a:spcPct val="0"/>
              </a:spcBef>
            </a:pPr>
            <a:endParaRPr lang="en-GB" altLang="en-US" dirty="0">
              <a:cs typeface="Calibri" panose="020F0502020204030204" pitchFamily="34" charset="0"/>
            </a:endParaRPr>
          </a:p>
          <a:p>
            <a:pPr>
              <a:spcBef>
                <a:spcPct val="0"/>
              </a:spcBef>
            </a:pPr>
            <a:r>
              <a:rPr lang="en-GB" altLang="en-US" b="1" dirty="0">
                <a:solidFill>
                  <a:srgbClr val="7030A0"/>
                </a:solidFill>
                <a:latin typeface="Arial" panose="020B0604020202020204" pitchFamily="34" charset="0"/>
                <a:cs typeface="Arial" panose="020B0604020202020204" pitchFamily="34" charset="0"/>
              </a:rPr>
              <a:t>Unit 1 </a:t>
            </a:r>
            <a:r>
              <a:rPr lang="en-GB" altLang="en-US" b="1" dirty="0">
                <a:latin typeface="Arial" panose="020B0604020202020204" pitchFamily="34" charset="0"/>
                <a:cs typeface="Arial" panose="020B0604020202020204" pitchFamily="34" charset="0"/>
              </a:rPr>
              <a:t>– The</a:t>
            </a:r>
            <a:r>
              <a:rPr lang="en-GB" altLang="en-US" b="1" dirty="0">
                <a:solidFill>
                  <a:srgbClr val="9933FF"/>
                </a:solidFill>
                <a:latin typeface="Arial" panose="020B0604020202020204" pitchFamily="34" charset="0"/>
                <a:cs typeface="Arial" panose="020B0604020202020204" pitchFamily="34" charset="0"/>
              </a:rPr>
              <a:t> </a:t>
            </a:r>
            <a:r>
              <a:rPr lang="en-GB" altLang="en-US" b="1" dirty="0">
                <a:latin typeface="Arial" panose="020B0604020202020204" pitchFamily="34" charset="0"/>
                <a:cs typeface="Arial" panose="020B0604020202020204" pitchFamily="34" charset="0"/>
              </a:rPr>
              <a:t>Music Industry - </a:t>
            </a:r>
            <a:r>
              <a:rPr lang="en-GB" altLang="en-US" dirty="0">
                <a:latin typeface="Arial" panose="020B0604020202020204" pitchFamily="34" charset="0"/>
                <a:cs typeface="Arial" panose="020B0604020202020204" pitchFamily="34" charset="0"/>
              </a:rPr>
              <a:t>This unit was the exam that was assessed at Year 10. PPE marks will also be considered for those without a grade.</a:t>
            </a:r>
            <a:endParaRPr lang="en-GB" altLang="en-US" dirty="0">
              <a:solidFill>
                <a:srgbClr val="000000"/>
              </a:solidFill>
              <a:latin typeface="Arial" panose="020B0604020202020204" pitchFamily="34" charset="0"/>
              <a:cs typeface="Arial" panose="020B0604020202020204" pitchFamily="34" charset="0"/>
            </a:endParaRPr>
          </a:p>
          <a:p>
            <a:pPr>
              <a:spcBef>
                <a:spcPct val="0"/>
              </a:spcBef>
            </a:pPr>
            <a:endParaRPr lang="en-GB" altLang="en-US" dirty="0">
              <a:solidFill>
                <a:srgbClr val="000000"/>
              </a:solidFill>
              <a:latin typeface="Arial" panose="020B0604020202020204" pitchFamily="34" charset="0"/>
              <a:cs typeface="Arial" panose="020B0604020202020204" pitchFamily="34" charset="0"/>
            </a:endParaRPr>
          </a:p>
          <a:p>
            <a:pPr>
              <a:spcBef>
                <a:spcPct val="0"/>
              </a:spcBef>
            </a:pPr>
            <a:endParaRPr lang="en-GB" altLang="en-US" dirty="0">
              <a:solidFill>
                <a:srgbClr val="000000"/>
              </a:solidFill>
              <a:latin typeface="Arial" panose="020B0604020202020204" pitchFamily="34" charset="0"/>
              <a:cs typeface="Arial" panose="020B0604020202020204" pitchFamily="34" charset="0"/>
            </a:endParaRPr>
          </a:p>
          <a:p>
            <a:pPr>
              <a:spcBef>
                <a:spcPct val="0"/>
              </a:spcBef>
            </a:pPr>
            <a:r>
              <a:rPr lang="en-GB" altLang="en-US" b="1" dirty="0">
                <a:solidFill>
                  <a:srgbClr val="7030A0"/>
                </a:solidFill>
                <a:latin typeface="Arial" panose="020B0604020202020204" pitchFamily="34" charset="0"/>
                <a:cs typeface="Arial" panose="020B0604020202020204" pitchFamily="34" charset="0"/>
              </a:rPr>
              <a:t>Unit 2 </a:t>
            </a:r>
            <a:r>
              <a:rPr lang="en-GB" altLang="en-US" b="1" dirty="0">
                <a:latin typeface="Arial" panose="020B0604020202020204" pitchFamily="34" charset="0"/>
                <a:cs typeface="Arial" panose="020B0604020202020204" pitchFamily="34" charset="0"/>
              </a:rPr>
              <a:t>– Managing a Music Product – </a:t>
            </a:r>
            <a:r>
              <a:rPr lang="en-GB" altLang="en-US" dirty="0">
                <a:latin typeface="Arial" panose="020B0604020202020204" pitchFamily="34" charset="0"/>
                <a:cs typeface="Arial" panose="020B0604020202020204" pitchFamily="34" charset="0"/>
              </a:rPr>
              <a:t>Assessed by your teacher, using the work you complete in school.</a:t>
            </a:r>
            <a:endParaRPr lang="en-GB" altLang="en-US" dirty="0">
              <a:solidFill>
                <a:schemeClr val="accent2"/>
              </a:solidFill>
              <a:latin typeface="Arial" panose="020B0604020202020204" pitchFamily="34" charset="0"/>
              <a:cs typeface="Arial" panose="020B0604020202020204" pitchFamily="34" charset="0"/>
            </a:endParaRPr>
          </a:p>
          <a:p>
            <a:pPr>
              <a:spcBef>
                <a:spcPct val="0"/>
              </a:spcBef>
            </a:pPr>
            <a:endParaRPr lang="en-GB" altLang="en-US" dirty="0">
              <a:solidFill>
                <a:schemeClr val="accent2"/>
              </a:solidFill>
              <a:latin typeface="Arial" panose="020B0604020202020204" pitchFamily="34" charset="0"/>
              <a:cs typeface="Arial" panose="020B0604020202020204" pitchFamily="34" charset="0"/>
            </a:endParaRPr>
          </a:p>
          <a:p>
            <a:pPr>
              <a:spcBef>
                <a:spcPct val="0"/>
              </a:spcBef>
            </a:pPr>
            <a:endParaRPr lang="en-GB" altLang="en-US" dirty="0">
              <a:solidFill>
                <a:schemeClr val="accent2"/>
              </a:solidFill>
              <a:latin typeface="Arial" panose="020B0604020202020204" pitchFamily="34" charset="0"/>
              <a:cs typeface="Arial" panose="020B0604020202020204" pitchFamily="34" charset="0"/>
            </a:endParaRPr>
          </a:p>
          <a:p>
            <a:pPr>
              <a:spcBef>
                <a:spcPct val="0"/>
              </a:spcBef>
            </a:pPr>
            <a:r>
              <a:rPr lang="en-GB" altLang="en-US" b="1" dirty="0">
                <a:solidFill>
                  <a:srgbClr val="7030A0"/>
                </a:solidFill>
                <a:latin typeface="Arial" panose="020B0604020202020204" pitchFamily="34" charset="0"/>
                <a:cs typeface="Arial" panose="020B0604020202020204" pitchFamily="34" charset="0"/>
              </a:rPr>
              <a:t>Unit 7 </a:t>
            </a:r>
            <a:r>
              <a:rPr lang="en-GB" altLang="en-US" b="1" dirty="0">
                <a:latin typeface="Arial" panose="020B0604020202020204" pitchFamily="34" charset="0"/>
                <a:cs typeface="Arial" panose="020B0604020202020204" pitchFamily="34" charset="0"/>
              </a:rPr>
              <a:t>– Introduction to Music Sequencing – </a:t>
            </a:r>
            <a:r>
              <a:rPr lang="en-GB" altLang="en-US" dirty="0">
                <a:latin typeface="Arial" panose="020B0604020202020204" pitchFamily="34" charset="0"/>
                <a:cs typeface="Arial" panose="020B0604020202020204" pitchFamily="34" charset="0"/>
              </a:rPr>
              <a:t>Completed unit and will count towards CAG</a:t>
            </a:r>
          </a:p>
        </p:txBody>
      </p:sp>
      <p:pic>
        <p:nvPicPr>
          <p:cNvPr id="3" name="Picture 2">
            <a:extLst>
              <a:ext uri="{FF2B5EF4-FFF2-40B4-BE49-F238E27FC236}">
                <a16:creationId xmlns:a16="http://schemas.microsoft.com/office/drawing/2014/main" id="{4F13627F-611D-4D0C-9D9F-4C4B8D971C5E}"/>
              </a:ext>
            </a:extLst>
          </p:cNvPr>
          <p:cNvPicPr>
            <a:picLocks noChangeAspect="1"/>
          </p:cNvPicPr>
          <p:nvPr/>
        </p:nvPicPr>
        <p:blipFill>
          <a:blip r:embed="rId4"/>
          <a:stretch>
            <a:fillRect/>
          </a:stretch>
        </p:blipFill>
        <p:spPr>
          <a:xfrm>
            <a:off x="301691" y="2673030"/>
            <a:ext cx="676715" cy="755970"/>
          </a:xfrm>
          <a:prstGeom prst="rect">
            <a:avLst/>
          </a:prstGeom>
        </p:spPr>
      </p:pic>
      <p:pic>
        <p:nvPicPr>
          <p:cNvPr id="11" name="Picture 10">
            <a:extLst>
              <a:ext uri="{FF2B5EF4-FFF2-40B4-BE49-F238E27FC236}">
                <a16:creationId xmlns:a16="http://schemas.microsoft.com/office/drawing/2014/main" id="{43BB04A4-363B-4F7C-B2F4-F6AC82D3DEE0}"/>
              </a:ext>
            </a:extLst>
          </p:cNvPr>
          <p:cNvPicPr>
            <a:picLocks noChangeAspect="1"/>
          </p:cNvPicPr>
          <p:nvPr/>
        </p:nvPicPr>
        <p:blipFill>
          <a:blip r:embed="rId5"/>
          <a:stretch>
            <a:fillRect/>
          </a:stretch>
        </p:blipFill>
        <p:spPr>
          <a:xfrm>
            <a:off x="104469" y="3896790"/>
            <a:ext cx="975445" cy="652329"/>
          </a:xfrm>
          <a:prstGeom prst="rect">
            <a:avLst/>
          </a:prstGeom>
        </p:spPr>
      </p:pic>
      <p:pic>
        <p:nvPicPr>
          <p:cNvPr id="12" name="Picture 11">
            <a:extLst>
              <a:ext uri="{FF2B5EF4-FFF2-40B4-BE49-F238E27FC236}">
                <a16:creationId xmlns:a16="http://schemas.microsoft.com/office/drawing/2014/main" id="{8ADDE200-5728-4025-A29C-B41BE19A69AE}"/>
              </a:ext>
            </a:extLst>
          </p:cNvPr>
          <p:cNvPicPr>
            <a:picLocks noChangeAspect="1"/>
          </p:cNvPicPr>
          <p:nvPr/>
        </p:nvPicPr>
        <p:blipFill>
          <a:blip r:embed="rId6"/>
          <a:stretch>
            <a:fillRect/>
          </a:stretch>
        </p:blipFill>
        <p:spPr>
          <a:xfrm>
            <a:off x="104469" y="4820698"/>
            <a:ext cx="969348" cy="579170"/>
          </a:xfrm>
          <a:prstGeom prst="rect">
            <a:avLst/>
          </a:prstGeom>
        </p:spPr>
      </p:pic>
    </p:spTree>
    <p:extLst>
      <p:ext uri="{BB962C8B-B14F-4D97-AF65-F5344CB8AC3E}">
        <p14:creationId xmlns:p14="http://schemas.microsoft.com/office/powerpoint/2010/main" val="2981883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sp>
        <p:nvSpPr>
          <p:cNvPr id="4" name="TextBox 3">
            <a:extLst>
              <a:ext uri="{FF2B5EF4-FFF2-40B4-BE49-F238E27FC236}">
                <a16:creationId xmlns:a16="http://schemas.microsoft.com/office/drawing/2014/main" id="{781EF225-18E8-4D88-97A6-633C435734D5}"/>
              </a:ext>
            </a:extLst>
          </p:cNvPr>
          <p:cNvSpPr txBox="1"/>
          <p:nvPr/>
        </p:nvSpPr>
        <p:spPr>
          <a:xfrm>
            <a:off x="-349722" y="188394"/>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OCR SPORTS SCIENCE</a:t>
            </a:r>
            <a:endParaRPr lang="en-US" dirty="0">
              <a:solidFill>
                <a:prstClr val="black"/>
              </a:solidFill>
            </a:endParaRP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19" name="TextBox 18">
            <a:extLst>
              <a:ext uri="{FF2B5EF4-FFF2-40B4-BE49-F238E27FC236}">
                <a16:creationId xmlns:a16="http://schemas.microsoft.com/office/drawing/2014/main" id="{EDFD3537-2F30-4EB0-9942-9B47F772F241}"/>
              </a:ext>
            </a:extLst>
          </p:cNvPr>
          <p:cNvSpPr txBox="1"/>
          <p:nvPr/>
        </p:nvSpPr>
        <p:spPr>
          <a:xfrm>
            <a:off x="1181423" y="1162915"/>
            <a:ext cx="10646457" cy="1200329"/>
          </a:xfrm>
          <a:prstGeom prst="rect">
            <a:avLst/>
          </a:prstGeom>
          <a:solidFill>
            <a:srgbClr val="FF99FF"/>
          </a:solidFill>
          <a:ln w="12700">
            <a:solidFill>
              <a:srgbClr val="7030A0"/>
            </a:solidFill>
          </a:ln>
        </p:spPr>
        <p:txBody>
          <a:bodyPr wrap="square" lIns="91440" tIns="45720" rIns="91440" bIns="45720" rtlCol="0" anchor="t">
            <a:spAutoFit/>
          </a:bodyPr>
          <a:lstStyle/>
          <a:p>
            <a:pPr>
              <a:lnSpc>
                <a:spcPct val="100000"/>
              </a:lnSpc>
              <a:spcBef>
                <a:spcPct val="0"/>
              </a:spcBef>
              <a:buNone/>
            </a:pPr>
            <a:r>
              <a:rPr lang="en-GB" altLang="en-US" dirty="0">
                <a:latin typeface="Arial" panose="020B0604020202020204" pitchFamily="34" charset="0"/>
                <a:cs typeface="Arial" panose="020B0604020202020204" pitchFamily="34" charset="0"/>
              </a:rPr>
              <a:t>One Mandatory unit plus the Strongest from the two optional units will be assessed.</a:t>
            </a:r>
          </a:p>
          <a:p>
            <a:pPr>
              <a:lnSpc>
                <a:spcPct val="100000"/>
              </a:lnSpc>
              <a:spcBef>
                <a:spcPct val="0"/>
              </a:spcBef>
              <a:buNone/>
            </a:pPr>
            <a:r>
              <a:rPr lang="en-GB" altLang="en-US" dirty="0">
                <a:latin typeface="Arial" panose="020B0604020202020204" pitchFamily="34" charset="0"/>
                <a:cs typeface="Arial" panose="020B0604020202020204" pitchFamily="34" charset="0"/>
              </a:rPr>
              <a:t>Staff will look at where their average Learning Outcome (LO) mark is in relation to the mark bands (MB) set out within the assessment criteria. A unit score will be produced and based against the grade boundaries provided by OCR which are mostly consistent. This score will then generate the CAG.</a:t>
            </a:r>
          </a:p>
        </p:txBody>
      </p:sp>
      <p:sp>
        <p:nvSpPr>
          <p:cNvPr id="6" name="Rectangle 5">
            <a:extLst>
              <a:ext uri="{FF2B5EF4-FFF2-40B4-BE49-F238E27FC236}">
                <a16:creationId xmlns:a16="http://schemas.microsoft.com/office/drawing/2014/main" id="{1D317179-952B-4F40-B275-D542820D08C6}"/>
              </a:ext>
            </a:extLst>
          </p:cNvPr>
          <p:cNvSpPr/>
          <p:nvPr/>
        </p:nvSpPr>
        <p:spPr>
          <a:xfrm>
            <a:off x="1181422" y="2599101"/>
            <a:ext cx="10646458" cy="3170099"/>
          </a:xfrm>
          <a:prstGeom prst="rect">
            <a:avLst/>
          </a:prstGeom>
          <a:solidFill>
            <a:srgbClr val="CCCCFF"/>
          </a:solidFill>
        </p:spPr>
        <p:txBody>
          <a:bodyPr wrap="square">
            <a:spAutoFit/>
          </a:bodyPr>
          <a:lstStyle/>
          <a:p>
            <a:pPr>
              <a:spcBef>
                <a:spcPct val="0"/>
              </a:spcBef>
            </a:pPr>
            <a:r>
              <a:rPr lang="en-GB" altLang="en-US" sz="1400" dirty="0">
                <a:latin typeface="Arial" panose="020B0604020202020204" pitchFamily="34" charset="0"/>
                <a:cs typeface="Arial" panose="020B0604020202020204" pitchFamily="34" charset="0"/>
              </a:rPr>
              <a:t>Mandatory unit</a:t>
            </a:r>
          </a:p>
          <a:p>
            <a:pPr>
              <a:spcBef>
                <a:spcPct val="0"/>
              </a:spcBef>
            </a:pPr>
            <a:endParaRPr lang="en-GB" altLang="en-US" sz="1400" dirty="0">
              <a:latin typeface="Arial" panose="020B0604020202020204" pitchFamily="34" charset="0"/>
              <a:cs typeface="Arial" panose="020B0604020202020204" pitchFamily="34" charset="0"/>
            </a:endParaRPr>
          </a:p>
          <a:p>
            <a:pPr>
              <a:spcBef>
                <a:spcPct val="0"/>
              </a:spcBef>
            </a:pPr>
            <a:r>
              <a:rPr lang="en-GB" altLang="en-US" sz="1400" dirty="0">
                <a:latin typeface="Arial" panose="020B0604020202020204" pitchFamily="34" charset="0"/>
                <a:cs typeface="Arial" panose="020B0604020202020204" pitchFamily="34" charset="0"/>
              </a:rPr>
              <a:t>R042 Applying the Principles of Training </a:t>
            </a:r>
          </a:p>
          <a:p>
            <a:pPr>
              <a:spcBef>
                <a:spcPct val="0"/>
              </a:spcBef>
            </a:pPr>
            <a:r>
              <a:rPr lang="en-GB" altLang="en-US" sz="1400" dirty="0">
                <a:latin typeface="Arial" panose="020B0604020202020204" pitchFamily="34" charset="0"/>
                <a:cs typeface="Arial" panose="020B0604020202020204" pitchFamily="34" charset="0"/>
              </a:rPr>
              <a:t>Coursework was ready to be sent for moderation and will be considered when generating the CAG. </a:t>
            </a:r>
          </a:p>
          <a:p>
            <a:pPr>
              <a:spcBef>
                <a:spcPct val="0"/>
              </a:spcBef>
            </a:pPr>
            <a:r>
              <a:rPr lang="en-GB" altLang="en-US" sz="1400" dirty="0">
                <a:latin typeface="Arial" panose="020B0604020202020204" pitchFamily="34" charset="0"/>
                <a:cs typeface="Arial" panose="020B0604020202020204" pitchFamily="34" charset="0"/>
              </a:rPr>
              <a:t>This unit can be improved if the student wishes to do so as marks could be re-submitted under normal non-</a:t>
            </a:r>
            <a:r>
              <a:rPr lang="en-GB" altLang="en-US" sz="1400" dirty="0" err="1">
                <a:latin typeface="Arial" panose="020B0604020202020204" pitchFamily="34" charset="0"/>
                <a:cs typeface="Arial" panose="020B0604020202020204" pitchFamily="34" charset="0"/>
              </a:rPr>
              <a:t>covid</a:t>
            </a:r>
            <a:r>
              <a:rPr lang="en-GB" altLang="en-US" sz="1400" dirty="0">
                <a:latin typeface="Arial" panose="020B0604020202020204" pitchFamily="34" charset="0"/>
                <a:cs typeface="Arial" panose="020B0604020202020204" pitchFamily="34" charset="0"/>
              </a:rPr>
              <a:t> conditions.</a:t>
            </a:r>
          </a:p>
          <a:p>
            <a:pPr>
              <a:spcBef>
                <a:spcPct val="0"/>
              </a:spcBef>
            </a:pPr>
            <a:endParaRPr lang="en-GB" altLang="en-US" sz="1400" dirty="0">
              <a:latin typeface="Arial" panose="020B0604020202020204" pitchFamily="34" charset="0"/>
              <a:cs typeface="Arial" panose="020B0604020202020204" pitchFamily="34" charset="0"/>
            </a:endParaRPr>
          </a:p>
          <a:p>
            <a:pPr>
              <a:spcBef>
                <a:spcPct val="0"/>
              </a:spcBef>
            </a:pPr>
            <a:r>
              <a:rPr lang="en-GB" altLang="en-US" sz="1400" dirty="0">
                <a:latin typeface="Arial" panose="020B0604020202020204" pitchFamily="34" charset="0"/>
                <a:cs typeface="Arial" panose="020B0604020202020204" pitchFamily="34" charset="0"/>
              </a:rPr>
              <a:t>Optional unit</a:t>
            </a:r>
          </a:p>
          <a:p>
            <a:pPr>
              <a:spcBef>
                <a:spcPct val="0"/>
              </a:spcBef>
            </a:pPr>
            <a:r>
              <a:rPr lang="en-GB" altLang="en-US" sz="1400" dirty="0">
                <a:latin typeface="Arial" panose="020B0604020202020204" pitchFamily="34" charset="0"/>
                <a:cs typeface="Arial" panose="020B0604020202020204" pitchFamily="34" charset="0"/>
              </a:rPr>
              <a:t>Strongest from the two optional units to be assessed, up to the point taught, against the assessment criteria for the relevant unit.</a:t>
            </a:r>
          </a:p>
          <a:p>
            <a:pPr>
              <a:spcBef>
                <a:spcPct val="0"/>
              </a:spcBef>
            </a:pPr>
            <a:endParaRPr lang="en-GB" altLang="en-US" sz="1400" dirty="0">
              <a:latin typeface="Arial" panose="020B0604020202020204" pitchFamily="34" charset="0"/>
              <a:cs typeface="Arial" panose="020B0604020202020204" pitchFamily="34" charset="0"/>
            </a:endParaRPr>
          </a:p>
          <a:p>
            <a:pPr>
              <a:spcBef>
                <a:spcPct val="0"/>
              </a:spcBef>
            </a:pPr>
            <a:endParaRPr lang="en-GB" altLang="en-US" sz="1400" dirty="0">
              <a:latin typeface="Arial" panose="020B0604020202020204" pitchFamily="34" charset="0"/>
              <a:cs typeface="Arial" panose="020B0604020202020204" pitchFamily="34" charset="0"/>
            </a:endParaRPr>
          </a:p>
          <a:p>
            <a:pPr>
              <a:spcBef>
                <a:spcPct val="0"/>
              </a:spcBef>
            </a:pPr>
            <a:endParaRPr lang="en-GB" altLang="en-US" sz="1400" dirty="0">
              <a:latin typeface="Arial" panose="020B0604020202020204" pitchFamily="34" charset="0"/>
              <a:cs typeface="Arial" panose="020B0604020202020204" pitchFamily="34" charset="0"/>
            </a:endParaRPr>
          </a:p>
          <a:p>
            <a:pPr>
              <a:spcBef>
                <a:spcPct val="0"/>
              </a:spcBef>
            </a:pPr>
            <a:r>
              <a:rPr lang="en-GB" altLang="en-US" sz="1400" dirty="0">
                <a:latin typeface="Arial" panose="020B0604020202020204" pitchFamily="34" charset="0"/>
                <a:cs typeface="Arial" panose="020B0604020202020204" pitchFamily="34" charset="0"/>
              </a:rPr>
              <a:t>				or</a:t>
            </a:r>
          </a:p>
          <a:p>
            <a:pPr>
              <a:spcBef>
                <a:spcPct val="0"/>
              </a:spcBef>
            </a:pPr>
            <a:endParaRPr lang="en-GB" altLang="en-US" sz="1400" dirty="0">
              <a:latin typeface="Arial" panose="020B0604020202020204" pitchFamily="34" charset="0"/>
              <a:cs typeface="Arial" panose="020B0604020202020204" pitchFamily="34" charset="0"/>
            </a:endParaRPr>
          </a:p>
          <a:p>
            <a:pPr>
              <a:spcBef>
                <a:spcPct val="0"/>
              </a:spcBef>
            </a:pPr>
            <a:endParaRPr lang="en-GB" altLang="en-US" dirty="0">
              <a:cs typeface="Calibri" panose="020F0502020204030204" pitchFamily="34" charset="0"/>
            </a:endParaRPr>
          </a:p>
        </p:txBody>
      </p:sp>
      <p:pic>
        <p:nvPicPr>
          <p:cNvPr id="3" name="Picture 2">
            <a:extLst>
              <a:ext uri="{FF2B5EF4-FFF2-40B4-BE49-F238E27FC236}">
                <a16:creationId xmlns:a16="http://schemas.microsoft.com/office/drawing/2014/main" id="{4F13627F-611D-4D0C-9D9F-4C4B8D971C5E}"/>
              </a:ext>
            </a:extLst>
          </p:cNvPr>
          <p:cNvPicPr>
            <a:picLocks noChangeAspect="1"/>
          </p:cNvPicPr>
          <p:nvPr/>
        </p:nvPicPr>
        <p:blipFill>
          <a:blip r:embed="rId4"/>
          <a:stretch>
            <a:fillRect/>
          </a:stretch>
        </p:blipFill>
        <p:spPr>
          <a:xfrm>
            <a:off x="257624" y="3051015"/>
            <a:ext cx="676715" cy="755970"/>
          </a:xfrm>
          <a:prstGeom prst="rect">
            <a:avLst/>
          </a:prstGeom>
        </p:spPr>
      </p:pic>
      <p:pic>
        <p:nvPicPr>
          <p:cNvPr id="7" name="Picture 6">
            <a:extLst>
              <a:ext uri="{FF2B5EF4-FFF2-40B4-BE49-F238E27FC236}">
                <a16:creationId xmlns:a16="http://schemas.microsoft.com/office/drawing/2014/main" id="{2CC0B612-B0CC-42B6-9F50-933B04092333}"/>
              </a:ext>
            </a:extLst>
          </p:cNvPr>
          <p:cNvPicPr>
            <a:picLocks noChangeAspect="1"/>
          </p:cNvPicPr>
          <p:nvPr/>
        </p:nvPicPr>
        <p:blipFill>
          <a:blip r:embed="rId5"/>
          <a:stretch>
            <a:fillRect/>
          </a:stretch>
        </p:blipFill>
        <p:spPr>
          <a:xfrm>
            <a:off x="2211411" y="4537209"/>
            <a:ext cx="1847248" cy="1146147"/>
          </a:xfrm>
          <a:prstGeom prst="rect">
            <a:avLst/>
          </a:prstGeom>
        </p:spPr>
      </p:pic>
      <p:pic>
        <p:nvPicPr>
          <p:cNvPr id="8" name="Picture 7">
            <a:extLst>
              <a:ext uri="{FF2B5EF4-FFF2-40B4-BE49-F238E27FC236}">
                <a16:creationId xmlns:a16="http://schemas.microsoft.com/office/drawing/2014/main" id="{14C5EE7B-4EA2-4924-8B75-74D2B5CD1FA0}"/>
              </a:ext>
            </a:extLst>
          </p:cNvPr>
          <p:cNvPicPr>
            <a:picLocks noChangeAspect="1"/>
          </p:cNvPicPr>
          <p:nvPr/>
        </p:nvPicPr>
        <p:blipFill>
          <a:blip r:embed="rId6"/>
          <a:stretch>
            <a:fillRect/>
          </a:stretch>
        </p:blipFill>
        <p:spPr>
          <a:xfrm>
            <a:off x="5696168" y="4537208"/>
            <a:ext cx="1847248" cy="1146147"/>
          </a:xfrm>
          <a:prstGeom prst="rect">
            <a:avLst/>
          </a:prstGeom>
        </p:spPr>
      </p:pic>
    </p:spTree>
    <p:extLst>
      <p:ext uri="{BB962C8B-B14F-4D97-AF65-F5344CB8AC3E}">
        <p14:creationId xmlns:p14="http://schemas.microsoft.com/office/powerpoint/2010/main" val="40896419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sp>
        <p:nvSpPr>
          <p:cNvPr id="9" name="TextBox 8">
            <a:extLst>
              <a:ext uri="{FF2B5EF4-FFF2-40B4-BE49-F238E27FC236}">
                <a16:creationId xmlns:a16="http://schemas.microsoft.com/office/drawing/2014/main" id="{1C6609C2-1E96-4E73-83FB-A54DD990AC4E}"/>
              </a:ext>
            </a:extLst>
          </p:cNvPr>
          <p:cNvSpPr txBox="1"/>
          <p:nvPr/>
        </p:nvSpPr>
        <p:spPr>
          <a:xfrm>
            <a:off x="-1852318" y="160933"/>
            <a:ext cx="9995847"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GCSE PHYSICAL EDUCATION </a:t>
            </a:r>
            <a:endParaRPr lang="en-US" dirty="0">
              <a:solidFill>
                <a:prstClr val="black"/>
              </a:solidFill>
            </a:endParaRPr>
          </a:p>
        </p:txBody>
      </p:sp>
      <p:graphicFrame>
        <p:nvGraphicFramePr>
          <p:cNvPr id="8" name="Table 4">
            <a:extLst>
              <a:ext uri="{FF2B5EF4-FFF2-40B4-BE49-F238E27FC236}">
                <a16:creationId xmlns:a16="http://schemas.microsoft.com/office/drawing/2014/main" id="{EC2591D0-F6E6-4EBA-A3A1-6C336E436DA0}"/>
              </a:ext>
            </a:extLst>
          </p:cNvPr>
          <p:cNvGraphicFramePr>
            <a:graphicFrameLocks noGrp="1"/>
          </p:cNvGraphicFramePr>
          <p:nvPr>
            <p:extLst>
              <p:ext uri="{D42A27DB-BD31-4B8C-83A1-F6EECF244321}">
                <p14:modId xmlns:p14="http://schemas.microsoft.com/office/powerpoint/2010/main" val="1091018443"/>
              </p:ext>
            </p:extLst>
          </p:nvPr>
        </p:nvGraphicFramePr>
        <p:xfrm>
          <a:off x="158620" y="1095361"/>
          <a:ext cx="11874759" cy="5111199"/>
        </p:xfrm>
        <a:graphic>
          <a:graphicData uri="http://schemas.openxmlformats.org/drawingml/2006/table">
            <a:tbl>
              <a:tblPr firstRow="1" bandRow="1">
                <a:tableStyleId>{5C22544A-7EE6-4342-B048-85BDC9FD1C3A}</a:tableStyleId>
              </a:tblPr>
              <a:tblGrid>
                <a:gridCol w="3870648">
                  <a:extLst>
                    <a:ext uri="{9D8B030D-6E8A-4147-A177-3AD203B41FA5}">
                      <a16:colId xmlns:a16="http://schemas.microsoft.com/office/drawing/2014/main" val="3115938143"/>
                    </a:ext>
                  </a:extLst>
                </a:gridCol>
                <a:gridCol w="8004111">
                  <a:extLst>
                    <a:ext uri="{9D8B030D-6E8A-4147-A177-3AD203B41FA5}">
                      <a16:colId xmlns:a16="http://schemas.microsoft.com/office/drawing/2014/main" val="410803770"/>
                    </a:ext>
                  </a:extLst>
                </a:gridCol>
              </a:tblGrid>
              <a:tr h="691599">
                <a:tc>
                  <a:txBody>
                    <a:bodyPr/>
                    <a:lstStyle/>
                    <a:p>
                      <a:r>
                        <a:rPr lang="en-GB" dirty="0">
                          <a:latin typeface="Arial" panose="020B0604020202020204" pitchFamily="34" charset="0"/>
                          <a:cs typeface="Arial" panose="020B0604020202020204" pitchFamily="34" charset="0"/>
                        </a:rPr>
                        <a:t>What will be assessed?</a:t>
                      </a:r>
                    </a:p>
                  </a:txBody>
                  <a:tcPr/>
                </a:tc>
                <a:tc>
                  <a:txBody>
                    <a:bodyPr/>
                    <a:lstStyle/>
                    <a:p>
                      <a:r>
                        <a:rPr lang="en-GB" dirty="0">
                          <a:latin typeface="Arial" panose="020B0604020202020204" pitchFamily="34" charset="0"/>
                          <a:cs typeface="Arial" panose="020B0604020202020204" pitchFamily="34" charset="0"/>
                        </a:rPr>
                        <a:t>When and how will/did we assess it?</a:t>
                      </a:r>
                    </a:p>
                  </a:txBody>
                  <a:tcPr/>
                </a:tc>
                <a:extLst>
                  <a:ext uri="{0D108BD9-81ED-4DB2-BD59-A6C34878D82A}">
                    <a16:rowId xmlns:a16="http://schemas.microsoft.com/office/drawing/2014/main" val="4235416798"/>
                  </a:ext>
                </a:extLst>
              </a:tr>
              <a:tr h="778448">
                <a:tc>
                  <a:txBody>
                    <a:bodyPr/>
                    <a:lstStyle/>
                    <a:p>
                      <a:r>
                        <a:rPr lang="en-GB" sz="1600" dirty="0">
                          <a:latin typeface="Arial" panose="020B0604020202020204" pitchFamily="34" charset="0"/>
                          <a:cs typeface="Arial" panose="020B0604020202020204" pitchFamily="34" charset="0"/>
                        </a:rPr>
                        <a:t>Paper 1 – The human body and movement in physical activity and sport</a:t>
                      </a:r>
                    </a:p>
                    <a:p>
                      <a:endParaRPr lang="en-GB" sz="1600" dirty="0">
                        <a:latin typeface="Arial" panose="020B0604020202020204" pitchFamily="34" charset="0"/>
                        <a:cs typeface="Arial" panose="020B0604020202020204" pitchFamily="34" charset="0"/>
                      </a:endParaRPr>
                    </a:p>
                  </a:txBody>
                  <a:tcPr/>
                </a:tc>
                <a:tc>
                  <a:txBody>
                    <a:bodyPr/>
                    <a:lstStyle/>
                    <a:p>
                      <a:r>
                        <a:rPr lang="en-GB" sz="1600" dirty="0">
                          <a:latin typeface="Arial" panose="020B0604020202020204" pitchFamily="34" charset="0"/>
                          <a:cs typeface="Arial" panose="020B0604020202020204" pitchFamily="34" charset="0"/>
                        </a:rPr>
                        <a:t>Students completed a full paper 1 PPE in November of year 11. This mark will be taken into consideration.</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Additional mini-assessments in class including a combination of multiple-choice, short and long answer questions.</a:t>
                      </a:r>
                    </a:p>
                  </a:txBody>
                  <a:tcPr/>
                </a:tc>
                <a:extLst>
                  <a:ext uri="{0D108BD9-81ED-4DB2-BD59-A6C34878D82A}">
                    <a16:rowId xmlns:a16="http://schemas.microsoft.com/office/drawing/2014/main" val="2798859357"/>
                  </a:ext>
                </a:extLst>
              </a:tr>
              <a:tr h="498419">
                <a:tc>
                  <a:txBody>
                    <a:bodyPr/>
                    <a:lstStyle/>
                    <a:p>
                      <a:r>
                        <a:rPr lang="en-GB" sz="1600" dirty="0">
                          <a:latin typeface="Arial" panose="020B0604020202020204" pitchFamily="34" charset="0"/>
                          <a:cs typeface="Arial" panose="020B0604020202020204" pitchFamily="34" charset="0"/>
                        </a:rPr>
                        <a:t>Paper 2 – Socio-cultural influences and wellbeing in physical activity and sport</a:t>
                      </a:r>
                    </a:p>
                    <a:p>
                      <a:endParaRPr lang="en-GB" sz="1600" dirty="0">
                        <a:latin typeface="Arial" panose="020B0604020202020204" pitchFamily="34" charset="0"/>
                        <a:cs typeface="Arial" panose="020B0604020202020204" pitchFamily="34" charset="0"/>
                      </a:endParaRPr>
                    </a:p>
                  </a:txBody>
                  <a:tcPr/>
                </a:tc>
                <a:tc>
                  <a:txBody>
                    <a:bodyPr/>
                    <a:lstStyle/>
                    <a:p>
                      <a:r>
                        <a:rPr lang="en-GB" sz="1600" dirty="0">
                          <a:latin typeface="Arial" panose="020B0604020202020204" pitchFamily="34" charset="0"/>
                          <a:cs typeface="Arial" panose="020B0604020202020204" pitchFamily="34" charset="0"/>
                        </a:rPr>
                        <a:t>A modified paper 2 was completed in November of year 11. This mark will be taken into consideration.</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A full paper 2 will be taken during the formalised centre assessment period (78 marks, 1hr 15m). </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All assessments will have a proportional split of AO1, AO2, and AO3 marks in line with a standard paper.</a:t>
                      </a:r>
                    </a:p>
                  </a:txBody>
                  <a:tcPr/>
                </a:tc>
                <a:extLst>
                  <a:ext uri="{0D108BD9-81ED-4DB2-BD59-A6C34878D82A}">
                    <a16:rowId xmlns:a16="http://schemas.microsoft.com/office/drawing/2014/main" val="3564894689"/>
                  </a:ext>
                </a:extLst>
              </a:tr>
              <a:tr h="498419">
                <a:tc>
                  <a:txBody>
                    <a:bodyPr/>
                    <a:lstStyle/>
                    <a:p>
                      <a:r>
                        <a:rPr lang="en-GB" sz="1600" dirty="0">
                          <a:latin typeface="Arial" panose="020B0604020202020204" pitchFamily="34" charset="0"/>
                          <a:cs typeface="Arial" panose="020B0604020202020204" pitchFamily="34" charset="0"/>
                        </a:rPr>
                        <a:t>Non-exam assessment</a:t>
                      </a:r>
                    </a:p>
                  </a:txBody>
                  <a:tcPr/>
                </a:tc>
                <a:tc>
                  <a:txBody>
                    <a:bodyPr/>
                    <a:lstStyle/>
                    <a:p>
                      <a:r>
                        <a:rPr lang="en-GB" sz="1600" dirty="0">
                          <a:latin typeface="Arial" panose="020B0604020202020204" pitchFamily="34" charset="0"/>
                          <a:cs typeface="Arial" panose="020B0604020202020204" pitchFamily="34" charset="0"/>
                        </a:rPr>
                        <a:t>Students are required to be assessed in two sports (individual or team). Staff will analyse scores from the different sports and consider the two best scores.</a:t>
                      </a:r>
                    </a:p>
                    <a:p>
                      <a:r>
                        <a:rPr lang="en-GB" sz="1600" dirty="0">
                          <a:latin typeface="Arial" panose="020B0604020202020204" pitchFamily="34" charset="0"/>
                          <a:cs typeface="Arial" panose="020B0604020202020204" pitchFamily="34" charset="0"/>
                        </a:rPr>
                        <a:t>Students have completed the analysis of performance coursework. This will be assessed by staff. We may not be able to share these scores with you.</a:t>
                      </a:r>
                    </a:p>
                  </a:txBody>
                  <a:tcPr/>
                </a:tc>
                <a:extLst>
                  <a:ext uri="{0D108BD9-81ED-4DB2-BD59-A6C34878D82A}">
                    <a16:rowId xmlns:a16="http://schemas.microsoft.com/office/drawing/2014/main" val="3843726550"/>
                  </a:ext>
                </a:extLst>
              </a:tr>
            </a:tbl>
          </a:graphicData>
        </a:graphic>
      </p:graphicFrame>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Tree>
    <p:extLst>
      <p:ext uri="{BB962C8B-B14F-4D97-AF65-F5344CB8AC3E}">
        <p14:creationId xmlns:p14="http://schemas.microsoft.com/office/powerpoint/2010/main" val="560379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EEEC64-E92D-45D9-B19B-A3AA5C0287E3}"/>
              </a:ext>
            </a:extLst>
          </p:cNvPr>
          <p:cNvSpPr txBox="1"/>
          <p:nvPr/>
        </p:nvSpPr>
        <p:spPr>
          <a:xfrm>
            <a:off x="7797124" y="6232188"/>
            <a:ext cx="4394876" cy="62004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429" b="0" i="0" u="none" strike="noStrike" kern="1200" cap="none" spc="0" normalizeH="0" baseline="0" noProof="0">
                <a:ln>
                  <a:noFill/>
                </a:ln>
                <a:solidFill>
                  <a:srgbClr val="7030A0"/>
                </a:solidFill>
                <a:effectLst/>
                <a:uLnTx/>
                <a:uFillTx/>
                <a:latin typeface="Impact" panose="020B0806030902050204" pitchFamily="34" charset="0"/>
                <a:ea typeface="+mn-ea"/>
                <a:cs typeface="+mn-cs"/>
              </a:rPr>
              <a:t>BE KIND. </a:t>
            </a:r>
            <a:r>
              <a:rPr kumimoji="0" lang="en-GB" sz="3429" b="0" i="0" u="none" strike="noStrike" kern="1200" cap="none" spc="0" normalizeH="0" baseline="0" noProof="0">
                <a:ln>
                  <a:noFill/>
                </a:ln>
                <a:solidFill>
                  <a:srgbClr val="FFC000"/>
                </a:solidFill>
                <a:effectLst/>
                <a:uLnTx/>
                <a:uFillTx/>
                <a:latin typeface="Impact" panose="020B0806030902050204" pitchFamily="34" charset="0"/>
                <a:ea typeface="+mn-ea"/>
                <a:cs typeface="+mn-cs"/>
              </a:rPr>
              <a:t>WORK HARD.</a:t>
            </a:r>
          </a:p>
        </p:txBody>
      </p:sp>
      <p:sp>
        <p:nvSpPr>
          <p:cNvPr id="4" name="TextBox 3">
            <a:extLst>
              <a:ext uri="{FF2B5EF4-FFF2-40B4-BE49-F238E27FC236}">
                <a16:creationId xmlns:a16="http://schemas.microsoft.com/office/drawing/2014/main" id="{781EF225-18E8-4D88-97A6-633C435734D5}"/>
              </a:ext>
            </a:extLst>
          </p:cNvPr>
          <p:cNvSpPr txBox="1"/>
          <p:nvPr/>
        </p:nvSpPr>
        <p:spPr>
          <a:xfrm>
            <a:off x="-966666" y="188394"/>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GCSE PHOTOGRAPHY</a:t>
            </a:r>
            <a:endParaRPr lang="en-US" dirty="0">
              <a:solidFill>
                <a:prstClr val="black"/>
              </a:solidFill>
            </a:endParaRPr>
          </a:p>
        </p:txBody>
      </p:sp>
      <p:pic>
        <p:nvPicPr>
          <p:cNvPr id="5" name="Picture 4">
            <a:extLst>
              <a:ext uri="{FF2B5EF4-FFF2-40B4-BE49-F238E27FC236}">
                <a16:creationId xmlns:a16="http://schemas.microsoft.com/office/drawing/2014/main" id="{FBA755ED-7CA4-4FBB-95FF-44D023677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9358" y="11481"/>
            <a:ext cx="1088468" cy="1092490"/>
          </a:xfrm>
          <a:prstGeom prst="rect">
            <a:avLst/>
          </a:prstGeom>
        </p:spPr>
      </p:pic>
      <p:sp>
        <p:nvSpPr>
          <p:cNvPr id="19" name="TextBox 18">
            <a:extLst>
              <a:ext uri="{FF2B5EF4-FFF2-40B4-BE49-F238E27FC236}">
                <a16:creationId xmlns:a16="http://schemas.microsoft.com/office/drawing/2014/main" id="{EDFD3537-2F30-4EB0-9942-9B47F772F241}"/>
              </a:ext>
            </a:extLst>
          </p:cNvPr>
          <p:cNvSpPr txBox="1"/>
          <p:nvPr/>
        </p:nvSpPr>
        <p:spPr>
          <a:xfrm>
            <a:off x="1181423" y="1162915"/>
            <a:ext cx="10646457" cy="1015663"/>
          </a:xfrm>
          <a:prstGeom prst="rect">
            <a:avLst/>
          </a:prstGeom>
          <a:solidFill>
            <a:srgbClr val="FF99FF"/>
          </a:solidFill>
          <a:ln w="12700">
            <a:solidFill>
              <a:srgbClr val="7030A0"/>
            </a:solidFill>
          </a:ln>
        </p:spPr>
        <p:txBody>
          <a:bodyPr wrap="square" lIns="91440" tIns="45720" rIns="91440" bIns="45720" rtlCol="0" anchor="t">
            <a:spAutoFit/>
          </a:bodyPr>
          <a:lstStyle/>
          <a:p>
            <a:pPr lvl="0">
              <a:defRPr/>
            </a:pPr>
            <a:r>
              <a:rPr lang="en-GB" sz="2000" dirty="0">
                <a:solidFill>
                  <a:prstClr val="black"/>
                </a:solidFill>
                <a:latin typeface="Arial"/>
                <a:cs typeface="Arial"/>
              </a:rPr>
              <a:t>Your teacher </a:t>
            </a:r>
            <a:r>
              <a:rPr lang="en-GB" sz="2000" b="1" u="sng" dirty="0">
                <a:latin typeface="Arial"/>
                <a:cs typeface="Arial"/>
              </a:rPr>
              <a:t>will look at all the work </a:t>
            </a:r>
            <a:r>
              <a:rPr lang="en-GB" sz="2000" dirty="0">
                <a:solidFill>
                  <a:prstClr val="black"/>
                </a:solidFill>
                <a:latin typeface="Arial"/>
                <a:cs typeface="Arial"/>
              </a:rPr>
              <a:t>that you have produced during the course – this will be your </a:t>
            </a:r>
            <a:r>
              <a:rPr lang="en-GB" sz="2000" b="1" u="sng" dirty="0">
                <a:solidFill>
                  <a:prstClr val="black"/>
                </a:solidFill>
                <a:latin typeface="Arial"/>
                <a:cs typeface="Arial"/>
              </a:rPr>
              <a:t>'Portfolio'</a:t>
            </a:r>
            <a:r>
              <a:rPr lang="en-GB" sz="2000" dirty="0">
                <a:solidFill>
                  <a:prstClr val="black"/>
                </a:solidFill>
                <a:latin typeface="Arial"/>
                <a:cs typeface="Arial"/>
              </a:rPr>
              <a:t>, and could be made up of finished projects, incomplete projects, or even individual tasks or pieces of work.</a:t>
            </a:r>
          </a:p>
        </p:txBody>
      </p:sp>
      <p:pic>
        <p:nvPicPr>
          <p:cNvPr id="3" name="Picture 2">
            <a:extLst>
              <a:ext uri="{FF2B5EF4-FFF2-40B4-BE49-F238E27FC236}">
                <a16:creationId xmlns:a16="http://schemas.microsoft.com/office/drawing/2014/main" id="{245FB200-DBD3-4446-A78A-31196B3A39F5}"/>
              </a:ext>
            </a:extLst>
          </p:cNvPr>
          <p:cNvPicPr>
            <a:picLocks noChangeAspect="1"/>
          </p:cNvPicPr>
          <p:nvPr/>
        </p:nvPicPr>
        <p:blipFill>
          <a:blip r:embed="rId3"/>
          <a:stretch>
            <a:fillRect/>
          </a:stretch>
        </p:blipFill>
        <p:spPr>
          <a:xfrm>
            <a:off x="245209" y="1243862"/>
            <a:ext cx="816935" cy="755970"/>
          </a:xfrm>
          <a:prstGeom prst="rect">
            <a:avLst/>
          </a:prstGeom>
        </p:spPr>
      </p:pic>
      <p:graphicFrame>
        <p:nvGraphicFramePr>
          <p:cNvPr id="21" name="TextBox 7">
            <a:extLst>
              <a:ext uri="{FF2B5EF4-FFF2-40B4-BE49-F238E27FC236}">
                <a16:creationId xmlns:a16="http://schemas.microsoft.com/office/drawing/2014/main" id="{44206467-AE4F-48F0-95AC-A7F928767921}"/>
              </a:ext>
            </a:extLst>
          </p:cNvPr>
          <p:cNvGraphicFramePr/>
          <p:nvPr/>
        </p:nvGraphicFramePr>
        <p:xfrm>
          <a:off x="1181423" y="2414435"/>
          <a:ext cx="10646457" cy="31393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276201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Arrow: Down 22">
            <a:extLst>
              <a:ext uri="{FF2B5EF4-FFF2-40B4-BE49-F238E27FC236}">
                <a16:creationId xmlns:a16="http://schemas.microsoft.com/office/drawing/2014/main" id="{DFF26E00-E7FE-499F-9A1C-965EFB1BE619}"/>
              </a:ext>
            </a:extLst>
          </p:cNvPr>
          <p:cNvSpPr/>
          <p:nvPr/>
        </p:nvSpPr>
        <p:spPr>
          <a:xfrm>
            <a:off x="1822675" y="750623"/>
            <a:ext cx="7701280" cy="5356754"/>
          </a:xfrm>
          <a:prstGeom prst="downArrow">
            <a:avLst/>
          </a:prstGeom>
          <a:solidFill>
            <a:srgbClr val="7030A0">
              <a:alpha val="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a:extLst>
              <a:ext uri="{FF2B5EF4-FFF2-40B4-BE49-F238E27FC236}">
                <a16:creationId xmlns:a16="http://schemas.microsoft.com/office/drawing/2014/main" id="{DA56B84E-A2A2-468E-9BF0-96F3C0ACCBB6}"/>
              </a:ext>
            </a:extLst>
          </p:cNvPr>
          <p:cNvPicPr>
            <a:picLocks noChangeAspect="1"/>
          </p:cNvPicPr>
          <p:nvPr/>
        </p:nvPicPr>
        <p:blipFill>
          <a:blip r:embed="rId2"/>
          <a:stretch>
            <a:fillRect/>
          </a:stretch>
        </p:blipFill>
        <p:spPr>
          <a:xfrm>
            <a:off x="11159375" y="174984"/>
            <a:ext cx="816349" cy="819366"/>
          </a:xfrm>
          <a:prstGeom prst="rect">
            <a:avLst/>
          </a:prstGeom>
          <a:noFill/>
          <a:ln cap="flat">
            <a:noFill/>
          </a:ln>
        </p:spPr>
      </p:pic>
      <p:sp>
        <p:nvSpPr>
          <p:cNvPr id="3" name="TextBox 2">
            <a:extLst>
              <a:ext uri="{FF2B5EF4-FFF2-40B4-BE49-F238E27FC236}">
                <a16:creationId xmlns:a16="http://schemas.microsoft.com/office/drawing/2014/main" id="{F5B6920F-4A8E-480D-AA88-1AE15CED2883}"/>
              </a:ext>
            </a:extLst>
          </p:cNvPr>
          <p:cNvSpPr txBox="1"/>
          <p:nvPr/>
        </p:nvSpPr>
        <p:spPr>
          <a:xfrm>
            <a:off x="8804404" y="6313093"/>
            <a:ext cx="3296154" cy="464871"/>
          </a:xfrm>
          <a:prstGeom prst="rect">
            <a:avLst/>
          </a:prstGeom>
          <a:noFill/>
          <a:ln cap="flat">
            <a:noFill/>
          </a:ln>
        </p:spPr>
        <p:txBody>
          <a:bodyPr vert="horz" wrap="square" lIns="68580" tIns="34290" rIns="68580" bIns="34290" anchor="t" anchorCtr="0" compatLnSpc="1">
            <a:spAutoFit/>
          </a:bodyPr>
          <a:lstStyle/>
          <a:p>
            <a:pPr algn="r" defTabSz="685773">
              <a:defRPr sz="1800" b="0" i="0" u="none" strike="noStrike" kern="0" cap="none" spc="0" baseline="0">
                <a:solidFill>
                  <a:srgbClr val="000000"/>
                </a:solidFill>
                <a:uFillTx/>
              </a:defRPr>
            </a:pPr>
            <a:r>
              <a:rPr lang="en-GB" sz="2571" dirty="0">
                <a:solidFill>
                  <a:srgbClr val="7030A0"/>
                </a:solidFill>
                <a:latin typeface="Impact" pitchFamily="34"/>
              </a:rPr>
              <a:t>BE KIND. </a:t>
            </a:r>
            <a:r>
              <a:rPr lang="en-GB" sz="2571" dirty="0">
                <a:solidFill>
                  <a:srgbClr val="FFC000"/>
                </a:solidFill>
                <a:latin typeface="Impact" pitchFamily="34"/>
              </a:rPr>
              <a:t>WORK HARD.</a:t>
            </a:r>
          </a:p>
        </p:txBody>
      </p:sp>
      <p:sp>
        <p:nvSpPr>
          <p:cNvPr id="5" name="TextBox 4">
            <a:extLst>
              <a:ext uri="{FF2B5EF4-FFF2-40B4-BE49-F238E27FC236}">
                <a16:creationId xmlns:a16="http://schemas.microsoft.com/office/drawing/2014/main" id="{FF8E5E02-7AAD-4895-AFE2-C167AE0E3E14}"/>
              </a:ext>
            </a:extLst>
          </p:cNvPr>
          <p:cNvSpPr txBox="1"/>
          <p:nvPr/>
        </p:nvSpPr>
        <p:spPr>
          <a:xfrm>
            <a:off x="440575" y="966021"/>
            <a:ext cx="1696720" cy="830997"/>
          </a:xfrm>
          <a:prstGeom prst="rect">
            <a:avLst/>
          </a:prstGeom>
          <a:solidFill>
            <a:schemeClr val="accent1">
              <a:lumMod val="20000"/>
              <a:lumOff val="80000"/>
            </a:schemeClr>
          </a:solidFill>
          <a:ln>
            <a:solidFill>
              <a:schemeClr val="accent1"/>
            </a:solidFill>
          </a:ln>
        </p:spPr>
        <p:txBody>
          <a:bodyPr wrap="square" rtlCol="0">
            <a:spAutoFit/>
          </a:bodyPr>
          <a:lstStyle/>
          <a:p>
            <a:pPr algn="ctr"/>
            <a:r>
              <a:rPr lang="en-GB" sz="2400" dirty="0"/>
              <a:t>Weekly Test 1</a:t>
            </a:r>
          </a:p>
        </p:txBody>
      </p:sp>
      <p:sp>
        <p:nvSpPr>
          <p:cNvPr id="6" name="TextBox 5">
            <a:extLst>
              <a:ext uri="{FF2B5EF4-FFF2-40B4-BE49-F238E27FC236}">
                <a16:creationId xmlns:a16="http://schemas.microsoft.com/office/drawing/2014/main" id="{0183445E-08A6-4D63-8B2E-B7F06B8B2D23}"/>
              </a:ext>
            </a:extLst>
          </p:cNvPr>
          <p:cNvSpPr txBox="1"/>
          <p:nvPr/>
        </p:nvSpPr>
        <p:spPr>
          <a:xfrm>
            <a:off x="2696095" y="966021"/>
            <a:ext cx="1696720" cy="830997"/>
          </a:xfrm>
          <a:prstGeom prst="rect">
            <a:avLst/>
          </a:prstGeom>
          <a:solidFill>
            <a:schemeClr val="accent1">
              <a:lumMod val="20000"/>
              <a:lumOff val="80000"/>
            </a:schemeClr>
          </a:solidFill>
          <a:ln>
            <a:solidFill>
              <a:schemeClr val="accent1"/>
            </a:solidFill>
          </a:ln>
        </p:spPr>
        <p:txBody>
          <a:bodyPr wrap="square" rtlCol="0">
            <a:spAutoFit/>
          </a:bodyPr>
          <a:lstStyle/>
          <a:p>
            <a:pPr algn="ctr"/>
            <a:r>
              <a:rPr lang="en-GB" sz="2400" dirty="0"/>
              <a:t>Weekly Test 2</a:t>
            </a:r>
          </a:p>
        </p:txBody>
      </p:sp>
      <p:sp>
        <p:nvSpPr>
          <p:cNvPr id="7" name="TextBox 6">
            <a:extLst>
              <a:ext uri="{FF2B5EF4-FFF2-40B4-BE49-F238E27FC236}">
                <a16:creationId xmlns:a16="http://schemas.microsoft.com/office/drawing/2014/main" id="{A0368CEC-2A52-42A9-AACE-2B1C1658C09C}"/>
              </a:ext>
            </a:extLst>
          </p:cNvPr>
          <p:cNvSpPr txBox="1"/>
          <p:nvPr/>
        </p:nvSpPr>
        <p:spPr>
          <a:xfrm>
            <a:off x="4951615" y="966021"/>
            <a:ext cx="1696720" cy="830997"/>
          </a:xfrm>
          <a:prstGeom prst="rect">
            <a:avLst/>
          </a:prstGeom>
          <a:solidFill>
            <a:schemeClr val="accent1">
              <a:lumMod val="20000"/>
              <a:lumOff val="80000"/>
            </a:schemeClr>
          </a:solidFill>
          <a:ln>
            <a:solidFill>
              <a:schemeClr val="accent1"/>
            </a:solidFill>
          </a:ln>
        </p:spPr>
        <p:txBody>
          <a:bodyPr wrap="square" rtlCol="0">
            <a:spAutoFit/>
          </a:bodyPr>
          <a:lstStyle/>
          <a:p>
            <a:pPr algn="ctr"/>
            <a:r>
              <a:rPr lang="en-GB" sz="2400" dirty="0"/>
              <a:t>Weekly Test 3</a:t>
            </a:r>
          </a:p>
        </p:txBody>
      </p:sp>
      <p:sp>
        <p:nvSpPr>
          <p:cNvPr id="8" name="TextBox 7">
            <a:extLst>
              <a:ext uri="{FF2B5EF4-FFF2-40B4-BE49-F238E27FC236}">
                <a16:creationId xmlns:a16="http://schemas.microsoft.com/office/drawing/2014/main" id="{022DE128-169F-4BDE-B8DD-96AD19DB672A}"/>
              </a:ext>
            </a:extLst>
          </p:cNvPr>
          <p:cNvSpPr txBox="1"/>
          <p:nvPr/>
        </p:nvSpPr>
        <p:spPr>
          <a:xfrm>
            <a:off x="7207135" y="966021"/>
            <a:ext cx="1696720" cy="830997"/>
          </a:xfrm>
          <a:prstGeom prst="rect">
            <a:avLst/>
          </a:prstGeom>
          <a:solidFill>
            <a:schemeClr val="accent1">
              <a:lumMod val="20000"/>
              <a:lumOff val="80000"/>
            </a:schemeClr>
          </a:solidFill>
          <a:ln>
            <a:solidFill>
              <a:schemeClr val="accent1"/>
            </a:solidFill>
          </a:ln>
        </p:spPr>
        <p:txBody>
          <a:bodyPr wrap="square" rtlCol="0">
            <a:spAutoFit/>
          </a:bodyPr>
          <a:lstStyle/>
          <a:p>
            <a:pPr algn="ctr"/>
            <a:r>
              <a:rPr lang="en-GB" sz="2400" dirty="0"/>
              <a:t>Weekly Test 4</a:t>
            </a:r>
          </a:p>
        </p:txBody>
      </p:sp>
      <p:sp>
        <p:nvSpPr>
          <p:cNvPr id="9" name="TextBox 8">
            <a:extLst>
              <a:ext uri="{FF2B5EF4-FFF2-40B4-BE49-F238E27FC236}">
                <a16:creationId xmlns:a16="http://schemas.microsoft.com/office/drawing/2014/main" id="{200F7894-3D73-4E37-8D7C-923ADC7B800D}"/>
              </a:ext>
            </a:extLst>
          </p:cNvPr>
          <p:cNvSpPr txBox="1"/>
          <p:nvPr/>
        </p:nvSpPr>
        <p:spPr>
          <a:xfrm>
            <a:off x="9462655" y="966021"/>
            <a:ext cx="1696720" cy="830997"/>
          </a:xfrm>
          <a:prstGeom prst="rect">
            <a:avLst/>
          </a:prstGeom>
          <a:solidFill>
            <a:schemeClr val="accent1">
              <a:lumMod val="20000"/>
              <a:lumOff val="80000"/>
            </a:schemeClr>
          </a:solidFill>
          <a:ln>
            <a:solidFill>
              <a:schemeClr val="accent1"/>
            </a:solidFill>
          </a:ln>
        </p:spPr>
        <p:txBody>
          <a:bodyPr wrap="square" rtlCol="0">
            <a:spAutoFit/>
          </a:bodyPr>
          <a:lstStyle/>
          <a:p>
            <a:pPr algn="ctr"/>
            <a:r>
              <a:rPr lang="en-GB" sz="2400" dirty="0"/>
              <a:t>Weekly Test 5</a:t>
            </a:r>
          </a:p>
        </p:txBody>
      </p:sp>
      <p:sp>
        <p:nvSpPr>
          <p:cNvPr id="10" name="Arrow: Right 9">
            <a:extLst>
              <a:ext uri="{FF2B5EF4-FFF2-40B4-BE49-F238E27FC236}">
                <a16:creationId xmlns:a16="http://schemas.microsoft.com/office/drawing/2014/main" id="{5BE9C12F-4D13-4466-8F93-36D1051D7F37}"/>
              </a:ext>
            </a:extLst>
          </p:cNvPr>
          <p:cNvSpPr/>
          <p:nvPr/>
        </p:nvSpPr>
        <p:spPr>
          <a:xfrm>
            <a:off x="2279535" y="1198639"/>
            <a:ext cx="274320"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A061B2FC-E312-45DF-AEB3-0424E62DEE09}"/>
              </a:ext>
            </a:extLst>
          </p:cNvPr>
          <p:cNvSpPr/>
          <p:nvPr/>
        </p:nvSpPr>
        <p:spPr>
          <a:xfrm>
            <a:off x="9046095" y="1198639"/>
            <a:ext cx="274320"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8384F33A-19C6-4FCA-A1A1-1506BD4027A4}"/>
              </a:ext>
            </a:extLst>
          </p:cNvPr>
          <p:cNvSpPr/>
          <p:nvPr/>
        </p:nvSpPr>
        <p:spPr>
          <a:xfrm>
            <a:off x="6790575" y="1198639"/>
            <a:ext cx="274320"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C3CF8B1E-BB88-4727-A474-757D93F27104}"/>
              </a:ext>
            </a:extLst>
          </p:cNvPr>
          <p:cNvSpPr/>
          <p:nvPr/>
        </p:nvSpPr>
        <p:spPr>
          <a:xfrm>
            <a:off x="4535055" y="1217897"/>
            <a:ext cx="274320"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50160A57-F255-44D8-B726-25CBEAE22690}"/>
              </a:ext>
            </a:extLst>
          </p:cNvPr>
          <p:cNvSpPr txBox="1"/>
          <p:nvPr/>
        </p:nvSpPr>
        <p:spPr>
          <a:xfrm>
            <a:off x="437285" y="2064863"/>
            <a:ext cx="12019278" cy="400110"/>
          </a:xfrm>
          <a:prstGeom prst="rect">
            <a:avLst/>
          </a:prstGeom>
          <a:noFill/>
        </p:spPr>
        <p:txBody>
          <a:bodyPr wrap="square" rtlCol="0">
            <a:spAutoFit/>
          </a:bodyPr>
          <a:lstStyle/>
          <a:p>
            <a:r>
              <a:rPr lang="en-GB" sz="2000" dirty="0"/>
              <a:t>Topics to be assessed in each test listed on the next page</a:t>
            </a:r>
          </a:p>
        </p:txBody>
      </p:sp>
      <p:sp>
        <p:nvSpPr>
          <p:cNvPr id="16" name="TextBox 15">
            <a:extLst>
              <a:ext uri="{FF2B5EF4-FFF2-40B4-BE49-F238E27FC236}">
                <a16:creationId xmlns:a16="http://schemas.microsoft.com/office/drawing/2014/main" id="{5D6ABD7F-E8F4-4A68-94F4-258350A66EFF}"/>
              </a:ext>
            </a:extLst>
          </p:cNvPr>
          <p:cNvSpPr txBox="1"/>
          <p:nvPr/>
        </p:nvSpPr>
        <p:spPr>
          <a:xfrm>
            <a:off x="1205475" y="2845050"/>
            <a:ext cx="2402955" cy="1938992"/>
          </a:xfrm>
          <a:prstGeom prst="rect">
            <a:avLst/>
          </a:prstGeom>
          <a:solidFill>
            <a:srgbClr val="FF99FF"/>
          </a:solidFill>
          <a:ln>
            <a:solidFill>
              <a:schemeClr val="tx1"/>
            </a:solidFill>
          </a:ln>
        </p:spPr>
        <p:txBody>
          <a:bodyPr wrap="square" rtlCol="0">
            <a:spAutoFit/>
          </a:bodyPr>
          <a:lstStyle/>
          <a:p>
            <a:pPr algn="ctr"/>
            <a:r>
              <a:rPr lang="en-GB" sz="2000" b="1" dirty="0"/>
              <a:t>Exam 1- Biology</a:t>
            </a:r>
          </a:p>
          <a:p>
            <a:pPr algn="ctr"/>
            <a:endParaRPr lang="en-GB" sz="2000" b="1" dirty="0"/>
          </a:p>
          <a:p>
            <a:pPr algn="ctr"/>
            <a:r>
              <a:rPr lang="en-GB" sz="2000" b="1" dirty="0"/>
              <a:t>75 Minutes</a:t>
            </a:r>
          </a:p>
          <a:p>
            <a:pPr algn="ctr"/>
            <a:endParaRPr lang="en-GB" sz="2000" b="1" dirty="0"/>
          </a:p>
          <a:p>
            <a:pPr algn="ctr"/>
            <a:r>
              <a:rPr lang="en-GB" sz="2000" b="1" dirty="0"/>
              <a:t>Biology paper 1 and paper 2 topics</a:t>
            </a:r>
          </a:p>
        </p:txBody>
      </p:sp>
      <p:sp>
        <p:nvSpPr>
          <p:cNvPr id="18" name="TextBox 17">
            <a:extLst>
              <a:ext uri="{FF2B5EF4-FFF2-40B4-BE49-F238E27FC236}">
                <a16:creationId xmlns:a16="http://schemas.microsoft.com/office/drawing/2014/main" id="{3361C63D-4716-431E-BDE3-A12C86457ED5}"/>
              </a:ext>
            </a:extLst>
          </p:cNvPr>
          <p:cNvSpPr txBox="1"/>
          <p:nvPr/>
        </p:nvSpPr>
        <p:spPr>
          <a:xfrm>
            <a:off x="4900814" y="2861979"/>
            <a:ext cx="2402955" cy="1938992"/>
          </a:xfrm>
          <a:prstGeom prst="rect">
            <a:avLst/>
          </a:prstGeom>
          <a:solidFill>
            <a:srgbClr val="FF99FF"/>
          </a:solidFill>
          <a:ln>
            <a:solidFill>
              <a:schemeClr val="tx1"/>
            </a:solidFill>
          </a:ln>
        </p:spPr>
        <p:txBody>
          <a:bodyPr wrap="square" rtlCol="0">
            <a:spAutoFit/>
          </a:bodyPr>
          <a:lstStyle/>
          <a:p>
            <a:pPr algn="ctr"/>
            <a:r>
              <a:rPr lang="en-GB" sz="2000" b="1" dirty="0"/>
              <a:t>Exam 2 -Chemistry</a:t>
            </a:r>
          </a:p>
          <a:p>
            <a:pPr algn="ctr"/>
            <a:endParaRPr lang="en-GB" sz="2000" b="1" dirty="0"/>
          </a:p>
          <a:p>
            <a:pPr algn="ctr"/>
            <a:r>
              <a:rPr lang="en-GB" sz="2000" b="1" dirty="0"/>
              <a:t>75 Minutes</a:t>
            </a:r>
          </a:p>
          <a:p>
            <a:pPr algn="ctr"/>
            <a:endParaRPr lang="en-GB" sz="2000" b="1" dirty="0"/>
          </a:p>
          <a:p>
            <a:pPr algn="ctr"/>
            <a:r>
              <a:rPr lang="en-GB" sz="2000" b="1" dirty="0"/>
              <a:t>Chemistry paper 1 and paper 2 topics</a:t>
            </a:r>
          </a:p>
        </p:txBody>
      </p:sp>
      <p:sp>
        <p:nvSpPr>
          <p:cNvPr id="22" name="Arrow: Right 21">
            <a:extLst>
              <a:ext uri="{FF2B5EF4-FFF2-40B4-BE49-F238E27FC236}">
                <a16:creationId xmlns:a16="http://schemas.microsoft.com/office/drawing/2014/main" id="{D60B2D08-9C03-49BC-80FA-2770B1D87CA7}"/>
              </a:ext>
            </a:extLst>
          </p:cNvPr>
          <p:cNvSpPr/>
          <p:nvPr/>
        </p:nvSpPr>
        <p:spPr>
          <a:xfrm>
            <a:off x="4118495" y="3537121"/>
            <a:ext cx="274320" cy="365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9F679DB3-42F1-4607-90E6-9507938E0958}"/>
              </a:ext>
            </a:extLst>
          </p:cNvPr>
          <p:cNvSpPr txBox="1"/>
          <p:nvPr/>
        </p:nvSpPr>
        <p:spPr>
          <a:xfrm>
            <a:off x="1205475" y="5352907"/>
            <a:ext cx="7840620" cy="830997"/>
          </a:xfrm>
          <a:prstGeom prst="rect">
            <a:avLst/>
          </a:prstGeom>
          <a:solidFill>
            <a:srgbClr val="FFFFCC"/>
          </a:solidFill>
          <a:ln>
            <a:solidFill>
              <a:schemeClr val="accent1"/>
            </a:solidFill>
          </a:ln>
        </p:spPr>
        <p:txBody>
          <a:bodyPr wrap="square" rtlCol="0">
            <a:spAutoFit/>
          </a:bodyPr>
          <a:lstStyle/>
          <a:p>
            <a:r>
              <a:rPr lang="en-GB" sz="2400" dirty="0"/>
              <a:t>Professional decision made using evidence from weekly tests, exams &amp; teacher assessment  </a:t>
            </a:r>
          </a:p>
        </p:txBody>
      </p:sp>
      <p:pic>
        <p:nvPicPr>
          <p:cNvPr id="17" name="Picture 16">
            <a:extLst>
              <a:ext uri="{FF2B5EF4-FFF2-40B4-BE49-F238E27FC236}">
                <a16:creationId xmlns:a16="http://schemas.microsoft.com/office/drawing/2014/main" id="{C388973D-F340-4C54-A938-BDF2EC821D80}"/>
              </a:ext>
            </a:extLst>
          </p:cNvPr>
          <p:cNvPicPr>
            <a:picLocks noChangeAspect="1"/>
          </p:cNvPicPr>
          <p:nvPr/>
        </p:nvPicPr>
        <p:blipFill>
          <a:blip r:embed="rId3"/>
          <a:stretch>
            <a:fillRect/>
          </a:stretch>
        </p:blipFill>
        <p:spPr>
          <a:xfrm>
            <a:off x="7522095" y="3512793"/>
            <a:ext cx="292633" cy="402371"/>
          </a:xfrm>
          <a:prstGeom prst="rect">
            <a:avLst/>
          </a:prstGeom>
        </p:spPr>
      </p:pic>
      <p:sp>
        <p:nvSpPr>
          <p:cNvPr id="25" name="TextBox 24">
            <a:extLst>
              <a:ext uri="{FF2B5EF4-FFF2-40B4-BE49-F238E27FC236}">
                <a16:creationId xmlns:a16="http://schemas.microsoft.com/office/drawing/2014/main" id="{A224E761-2181-40F8-91AA-502ADEE759AE}"/>
              </a:ext>
            </a:extLst>
          </p:cNvPr>
          <p:cNvSpPr txBox="1"/>
          <p:nvPr/>
        </p:nvSpPr>
        <p:spPr>
          <a:xfrm>
            <a:off x="8118937" y="2789969"/>
            <a:ext cx="2402955" cy="1938992"/>
          </a:xfrm>
          <a:prstGeom prst="rect">
            <a:avLst/>
          </a:prstGeom>
          <a:solidFill>
            <a:srgbClr val="FF99FF"/>
          </a:solidFill>
          <a:ln>
            <a:solidFill>
              <a:schemeClr val="tx1"/>
            </a:solidFill>
          </a:ln>
        </p:spPr>
        <p:txBody>
          <a:bodyPr wrap="square" rtlCol="0">
            <a:spAutoFit/>
          </a:bodyPr>
          <a:lstStyle/>
          <a:p>
            <a:pPr algn="ctr"/>
            <a:r>
              <a:rPr lang="en-GB" sz="2000" b="1" dirty="0"/>
              <a:t>Exam 3- Physics</a:t>
            </a:r>
          </a:p>
          <a:p>
            <a:pPr algn="ctr"/>
            <a:endParaRPr lang="en-GB" sz="2000" b="1" dirty="0"/>
          </a:p>
          <a:p>
            <a:pPr algn="ctr"/>
            <a:r>
              <a:rPr lang="en-GB" sz="2000" b="1" dirty="0"/>
              <a:t>75 Minutes</a:t>
            </a:r>
          </a:p>
          <a:p>
            <a:pPr algn="ctr"/>
            <a:endParaRPr lang="en-GB" sz="2000" b="1" dirty="0"/>
          </a:p>
          <a:p>
            <a:pPr algn="ctr"/>
            <a:r>
              <a:rPr lang="en-GB" sz="2000" b="1" dirty="0"/>
              <a:t>Physics paper 1 and paper 2 topics</a:t>
            </a:r>
          </a:p>
        </p:txBody>
      </p:sp>
      <p:sp>
        <p:nvSpPr>
          <p:cNvPr id="27" name="TextBox 26">
            <a:extLst>
              <a:ext uri="{FF2B5EF4-FFF2-40B4-BE49-F238E27FC236}">
                <a16:creationId xmlns:a16="http://schemas.microsoft.com/office/drawing/2014/main" id="{2032654C-A37A-4407-B1ED-53B76EDFB42D}"/>
              </a:ext>
            </a:extLst>
          </p:cNvPr>
          <p:cNvSpPr txBox="1"/>
          <p:nvPr/>
        </p:nvSpPr>
        <p:spPr>
          <a:xfrm>
            <a:off x="140875" y="111399"/>
            <a:ext cx="10228450"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GCSE COMBINED SCIENCE/SEPARATE SCIENCES</a:t>
            </a:r>
            <a:endParaRPr lang="en-US" dirty="0">
              <a:solidFill>
                <a:prstClr val="black"/>
              </a:solidFill>
            </a:endParaRPr>
          </a:p>
        </p:txBody>
      </p:sp>
    </p:spTree>
    <p:extLst>
      <p:ext uri="{BB962C8B-B14F-4D97-AF65-F5344CB8AC3E}">
        <p14:creationId xmlns:p14="http://schemas.microsoft.com/office/powerpoint/2010/main" val="2833414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7B86EA88-9C27-4038-9854-E6CE7EFFC882}"/>
              </a:ext>
            </a:extLst>
          </p:cNvPr>
          <p:cNvGraphicFramePr>
            <a:graphicFrameLocks noGrp="1"/>
          </p:cNvGraphicFramePr>
          <p:nvPr>
            <p:extLst>
              <p:ext uri="{D42A27DB-BD31-4B8C-83A1-F6EECF244321}">
                <p14:modId xmlns:p14="http://schemas.microsoft.com/office/powerpoint/2010/main" val="1091616053"/>
              </p:ext>
            </p:extLst>
          </p:nvPr>
        </p:nvGraphicFramePr>
        <p:xfrm>
          <a:off x="413657" y="4095300"/>
          <a:ext cx="11462658" cy="2225040"/>
        </p:xfrm>
        <a:graphic>
          <a:graphicData uri="http://schemas.openxmlformats.org/drawingml/2006/table">
            <a:tbl>
              <a:tblPr firstRow="1" bandRow="1">
                <a:tableStyleId>{21E4AEA4-8DFA-4A89-87EB-49C32662AFE0}</a:tableStyleId>
              </a:tblPr>
              <a:tblGrid>
                <a:gridCol w="3820886">
                  <a:extLst>
                    <a:ext uri="{9D8B030D-6E8A-4147-A177-3AD203B41FA5}">
                      <a16:colId xmlns:a16="http://schemas.microsoft.com/office/drawing/2014/main" val="2781891567"/>
                    </a:ext>
                  </a:extLst>
                </a:gridCol>
                <a:gridCol w="3820886">
                  <a:extLst>
                    <a:ext uri="{9D8B030D-6E8A-4147-A177-3AD203B41FA5}">
                      <a16:colId xmlns:a16="http://schemas.microsoft.com/office/drawing/2014/main" val="113080302"/>
                    </a:ext>
                  </a:extLst>
                </a:gridCol>
                <a:gridCol w="3820886">
                  <a:extLst>
                    <a:ext uri="{9D8B030D-6E8A-4147-A177-3AD203B41FA5}">
                      <a16:colId xmlns:a16="http://schemas.microsoft.com/office/drawing/2014/main" val="749632230"/>
                    </a:ext>
                  </a:extLst>
                </a:gridCol>
              </a:tblGrid>
              <a:tr h="370840">
                <a:tc>
                  <a:txBody>
                    <a:bodyPr/>
                    <a:lstStyle/>
                    <a:p>
                      <a:r>
                        <a:rPr lang="en-GB" dirty="0">
                          <a:solidFill>
                            <a:schemeClr val="tx1"/>
                          </a:solidFill>
                          <a:latin typeface="Arial" panose="020B0604020202020204" pitchFamily="34" charset="0"/>
                          <a:cs typeface="Arial" panose="020B0604020202020204" pitchFamily="34" charset="0"/>
                        </a:rPr>
                        <a:t>Biology paper 1 and 2 topics</a:t>
                      </a:r>
                    </a:p>
                  </a:txBody>
                  <a:tcPr>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Chemistry Paper 1 and 2 topics</a:t>
                      </a:r>
                    </a:p>
                  </a:txBody>
                  <a:tcPr>
                    <a:solidFill>
                      <a:schemeClr val="accent4">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Physics paper 1 and 2 topics</a:t>
                      </a:r>
                    </a:p>
                  </a:txBody>
                  <a:tcPr>
                    <a:solidFill>
                      <a:schemeClr val="accent1">
                        <a:lumMod val="20000"/>
                        <a:lumOff val="80000"/>
                      </a:schemeClr>
                    </a:solidFill>
                  </a:tcPr>
                </a:tc>
                <a:extLst>
                  <a:ext uri="{0D108BD9-81ED-4DB2-BD59-A6C34878D82A}">
                    <a16:rowId xmlns:a16="http://schemas.microsoft.com/office/drawing/2014/main" val="298307678"/>
                  </a:ext>
                </a:extLst>
              </a:tr>
              <a:tr h="370840">
                <a:tc>
                  <a:txBody>
                    <a:bodyPr/>
                    <a:lstStyle/>
                    <a:p>
                      <a:r>
                        <a:rPr lang="en-GB" dirty="0">
                          <a:solidFill>
                            <a:schemeClr val="tx1"/>
                          </a:solidFill>
                          <a:latin typeface="Arial" panose="020B0604020202020204" pitchFamily="34" charset="0"/>
                          <a:cs typeface="Arial" panose="020B0604020202020204" pitchFamily="34" charset="0"/>
                        </a:rPr>
                        <a:t>Cell biology</a:t>
                      </a:r>
                    </a:p>
                  </a:txBody>
                  <a:tcPr>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Atomic structure</a:t>
                      </a:r>
                    </a:p>
                  </a:txBody>
                  <a:tcPr>
                    <a:solidFill>
                      <a:schemeClr val="accent4">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Arial" panose="020B0604020202020204" pitchFamily="34" charset="0"/>
                          <a:cs typeface="Arial" panose="020B0604020202020204" pitchFamily="34" charset="0"/>
                        </a:rPr>
                        <a:t>Energy</a:t>
                      </a:r>
                    </a:p>
                  </a:txBody>
                  <a:tcPr>
                    <a:solidFill>
                      <a:schemeClr val="accent1">
                        <a:lumMod val="20000"/>
                        <a:lumOff val="80000"/>
                      </a:schemeClr>
                    </a:solidFill>
                  </a:tcPr>
                </a:tc>
                <a:extLst>
                  <a:ext uri="{0D108BD9-81ED-4DB2-BD59-A6C34878D82A}">
                    <a16:rowId xmlns:a16="http://schemas.microsoft.com/office/drawing/2014/main" val="767250683"/>
                  </a:ext>
                </a:extLst>
              </a:tr>
              <a:tr h="370840">
                <a:tc>
                  <a:txBody>
                    <a:bodyPr/>
                    <a:lstStyle/>
                    <a:p>
                      <a:r>
                        <a:rPr lang="en-GB" dirty="0">
                          <a:solidFill>
                            <a:schemeClr val="tx1"/>
                          </a:solidFill>
                          <a:latin typeface="Arial" panose="020B0604020202020204" pitchFamily="34" charset="0"/>
                          <a:cs typeface="Arial" panose="020B0604020202020204" pitchFamily="34" charset="0"/>
                        </a:rPr>
                        <a:t>Organisation</a:t>
                      </a:r>
                    </a:p>
                  </a:txBody>
                  <a:tcPr>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Bonding and structure</a:t>
                      </a:r>
                    </a:p>
                  </a:txBody>
                  <a:tcPr>
                    <a:solidFill>
                      <a:schemeClr val="accent4">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Particle model of matter</a:t>
                      </a:r>
                    </a:p>
                  </a:txBody>
                  <a:tcPr>
                    <a:solidFill>
                      <a:schemeClr val="accent1">
                        <a:lumMod val="20000"/>
                        <a:lumOff val="80000"/>
                      </a:schemeClr>
                    </a:solidFill>
                  </a:tcPr>
                </a:tc>
                <a:extLst>
                  <a:ext uri="{0D108BD9-81ED-4DB2-BD59-A6C34878D82A}">
                    <a16:rowId xmlns:a16="http://schemas.microsoft.com/office/drawing/2014/main" val="4237045391"/>
                  </a:ext>
                </a:extLst>
              </a:tr>
              <a:tr h="370840">
                <a:tc>
                  <a:txBody>
                    <a:bodyPr/>
                    <a:lstStyle/>
                    <a:p>
                      <a:r>
                        <a:rPr lang="en-GB" dirty="0">
                          <a:solidFill>
                            <a:schemeClr val="tx1"/>
                          </a:solidFill>
                          <a:latin typeface="Arial" panose="020B0604020202020204" pitchFamily="34" charset="0"/>
                          <a:cs typeface="Arial" panose="020B0604020202020204" pitchFamily="34" charset="0"/>
                        </a:rPr>
                        <a:t>Infection and Response</a:t>
                      </a:r>
                    </a:p>
                  </a:txBody>
                  <a:tcPr>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Energy changes</a:t>
                      </a:r>
                    </a:p>
                  </a:txBody>
                  <a:tcPr>
                    <a:solidFill>
                      <a:schemeClr val="accent4">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Radiation</a:t>
                      </a:r>
                    </a:p>
                  </a:txBody>
                  <a:tcPr>
                    <a:solidFill>
                      <a:schemeClr val="accent1">
                        <a:lumMod val="20000"/>
                        <a:lumOff val="80000"/>
                      </a:schemeClr>
                    </a:solidFill>
                  </a:tcPr>
                </a:tc>
                <a:extLst>
                  <a:ext uri="{0D108BD9-81ED-4DB2-BD59-A6C34878D82A}">
                    <a16:rowId xmlns:a16="http://schemas.microsoft.com/office/drawing/2014/main" val="2868304611"/>
                  </a:ext>
                </a:extLst>
              </a:tr>
              <a:tr h="370840">
                <a:tc>
                  <a:txBody>
                    <a:bodyPr/>
                    <a:lstStyle/>
                    <a:p>
                      <a:r>
                        <a:rPr lang="en-GB" dirty="0">
                          <a:solidFill>
                            <a:schemeClr val="tx1"/>
                          </a:solidFill>
                          <a:latin typeface="Arial" panose="020B0604020202020204" pitchFamily="34" charset="0"/>
                          <a:cs typeface="Arial" panose="020B0604020202020204" pitchFamily="34" charset="0"/>
                        </a:rPr>
                        <a:t>Bioenergetics</a:t>
                      </a:r>
                    </a:p>
                  </a:txBody>
                  <a:tcPr>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Rates of reaction</a:t>
                      </a:r>
                    </a:p>
                  </a:txBody>
                  <a:tcPr>
                    <a:solidFill>
                      <a:schemeClr val="accent4">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Forces</a:t>
                      </a:r>
                    </a:p>
                  </a:txBody>
                  <a:tcPr>
                    <a:solidFill>
                      <a:schemeClr val="accent1">
                        <a:lumMod val="20000"/>
                        <a:lumOff val="80000"/>
                      </a:schemeClr>
                    </a:solidFill>
                  </a:tcPr>
                </a:tc>
                <a:extLst>
                  <a:ext uri="{0D108BD9-81ED-4DB2-BD59-A6C34878D82A}">
                    <a16:rowId xmlns:a16="http://schemas.microsoft.com/office/drawing/2014/main" val="3516556295"/>
                  </a:ext>
                </a:extLst>
              </a:tr>
              <a:tr h="370840">
                <a:tc>
                  <a:txBody>
                    <a:bodyPr/>
                    <a:lstStyle/>
                    <a:p>
                      <a:r>
                        <a:rPr lang="en-GB" dirty="0">
                          <a:solidFill>
                            <a:schemeClr val="tx1"/>
                          </a:solidFill>
                          <a:latin typeface="Arial" panose="020B0604020202020204" pitchFamily="34" charset="0"/>
                          <a:cs typeface="Arial" panose="020B0604020202020204" pitchFamily="34" charset="0"/>
                        </a:rPr>
                        <a:t>Homeostasis</a:t>
                      </a:r>
                    </a:p>
                  </a:txBody>
                  <a:tcPr>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Organic chemistry</a:t>
                      </a:r>
                    </a:p>
                  </a:txBody>
                  <a:tcPr>
                    <a:solidFill>
                      <a:schemeClr val="accent4">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Waves</a:t>
                      </a:r>
                    </a:p>
                  </a:txBody>
                  <a:tcPr>
                    <a:solidFill>
                      <a:schemeClr val="accent1">
                        <a:lumMod val="20000"/>
                        <a:lumOff val="80000"/>
                      </a:schemeClr>
                    </a:solidFill>
                  </a:tcPr>
                </a:tc>
                <a:extLst>
                  <a:ext uri="{0D108BD9-81ED-4DB2-BD59-A6C34878D82A}">
                    <a16:rowId xmlns:a16="http://schemas.microsoft.com/office/drawing/2014/main" val="3489320744"/>
                  </a:ext>
                </a:extLst>
              </a:tr>
            </a:tbl>
          </a:graphicData>
        </a:graphic>
      </p:graphicFrame>
      <p:sp>
        <p:nvSpPr>
          <p:cNvPr id="2" name="TextBox 1">
            <a:extLst>
              <a:ext uri="{FF2B5EF4-FFF2-40B4-BE49-F238E27FC236}">
                <a16:creationId xmlns:a16="http://schemas.microsoft.com/office/drawing/2014/main" id="{3DE298D0-4F86-4660-874D-9C3F569C9289}"/>
              </a:ext>
            </a:extLst>
          </p:cNvPr>
          <p:cNvSpPr txBox="1"/>
          <p:nvPr/>
        </p:nvSpPr>
        <p:spPr>
          <a:xfrm>
            <a:off x="364671" y="3660251"/>
            <a:ext cx="11462658"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Formal Assessments Topics in May</a:t>
            </a:r>
          </a:p>
          <a:p>
            <a:endParaRPr lang="en-GB" dirty="0"/>
          </a:p>
          <a:p>
            <a:endParaRPr lang="en-GB" dirty="0"/>
          </a:p>
          <a:p>
            <a:endParaRPr lang="en-GB" dirty="0"/>
          </a:p>
        </p:txBody>
      </p:sp>
      <p:pic>
        <p:nvPicPr>
          <p:cNvPr id="3" name="Picture 2">
            <a:extLst>
              <a:ext uri="{FF2B5EF4-FFF2-40B4-BE49-F238E27FC236}">
                <a16:creationId xmlns:a16="http://schemas.microsoft.com/office/drawing/2014/main" id="{5AF80D39-721F-4296-AED3-5A56A43EF3F2}"/>
              </a:ext>
            </a:extLst>
          </p:cNvPr>
          <p:cNvPicPr>
            <a:picLocks noChangeAspect="1"/>
          </p:cNvPicPr>
          <p:nvPr/>
        </p:nvPicPr>
        <p:blipFill>
          <a:blip r:embed="rId2"/>
          <a:stretch>
            <a:fillRect/>
          </a:stretch>
        </p:blipFill>
        <p:spPr>
          <a:xfrm>
            <a:off x="8759655" y="6310994"/>
            <a:ext cx="3432345" cy="701101"/>
          </a:xfrm>
          <a:prstGeom prst="rect">
            <a:avLst/>
          </a:prstGeom>
        </p:spPr>
      </p:pic>
      <p:pic>
        <p:nvPicPr>
          <p:cNvPr id="5" name="Picture 4">
            <a:extLst>
              <a:ext uri="{FF2B5EF4-FFF2-40B4-BE49-F238E27FC236}">
                <a16:creationId xmlns:a16="http://schemas.microsoft.com/office/drawing/2014/main" id="{D5689A3A-A145-4218-90EF-8351573B5505}"/>
              </a:ext>
            </a:extLst>
          </p:cNvPr>
          <p:cNvPicPr>
            <a:picLocks noChangeAspect="1"/>
          </p:cNvPicPr>
          <p:nvPr/>
        </p:nvPicPr>
        <p:blipFill>
          <a:blip r:embed="rId3"/>
          <a:stretch>
            <a:fillRect/>
          </a:stretch>
        </p:blipFill>
        <p:spPr>
          <a:xfrm>
            <a:off x="11204412" y="91466"/>
            <a:ext cx="816935" cy="816935"/>
          </a:xfrm>
          <a:prstGeom prst="rect">
            <a:avLst/>
          </a:prstGeom>
        </p:spPr>
      </p:pic>
      <p:sp>
        <p:nvSpPr>
          <p:cNvPr id="6" name="TextBox 5">
            <a:extLst>
              <a:ext uri="{FF2B5EF4-FFF2-40B4-BE49-F238E27FC236}">
                <a16:creationId xmlns:a16="http://schemas.microsoft.com/office/drawing/2014/main" id="{E02DA9D1-9FBC-4C21-B62C-9A2694DD36ED}"/>
              </a:ext>
            </a:extLst>
          </p:cNvPr>
          <p:cNvSpPr txBox="1"/>
          <p:nvPr/>
        </p:nvSpPr>
        <p:spPr>
          <a:xfrm>
            <a:off x="315685" y="537660"/>
            <a:ext cx="11462658"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Weekly In Class Assessments Topics </a:t>
            </a:r>
          </a:p>
          <a:p>
            <a:endParaRPr lang="en-GB" dirty="0"/>
          </a:p>
          <a:p>
            <a:endParaRPr lang="en-GB" dirty="0"/>
          </a:p>
          <a:p>
            <a:endParaRPr lang="en-GB" dirty="0"/>
          </a:p>
        </p:txBody>
      </p:sp>
      <p:graphicFrame>
        <p:nvGraphicFramePr>
          <p:cNvPr id="7" name="Table 4">
            <a:extLst>
              <a:ext uri="{FF2B5EF4-FFF2-40B4-BE49-F238E27FC236}">
                <a16:creationId xmlns:a16="http://schemas.microsoft.com/office/drawing/2014/main" id="{BE94E711-4271-42A3-891F-B68EBB19EFF6}"/>
              </a:ext>
            </a:extLst>
          </p:cNvPr>
          <p:cNvGraphicFramePr>
            <a:graphicFrameLocks noGrp="1"/>
          </p:cNvGraphicFramePr>
          <p:nvPr>
            <p:extLst>
              <p:ext uri="{D42A27DB-BD31-4B8C-83A1-F6EECF244321}">
                <p14:modId xmlns:p14="http://schemas.microsoft.com/office/powerpoint/2010/main" val="4282489094"/>
              </p:ext>
            </p:extLst>
          </p:nvPr>
        </p:nvGraphicFramePr>
        <p:xfrm>
          <a:off x="413657" y="1023568"/>
          <a:ext cx="11462658" cy="2595880"/>
        </p:xfrm>
        <a:graphic>
          <a:graphicData uri="http://schemas.openxmlformats.org/drawingml/2006/table">
            <a:tbl>
              <a:tblPr firstRow="1" bandRow="1">
                <a:tableStyleId>{21E4AEA4-8DFA-4A89-87EB-49C32662AFE0}</a:tableStyleId>
              </a:tblPr>
              <a:tblGrid>
                <a:gridCol w="3820886">
                  <a:extLst>
                    <a:ext uri="{9D8B030D-6E8A-4147-A177-3AD203B41FA5}">
                      <a16:colId xmlns:a16="http://schemas.microsoft.com/office/drawing/2014/main" val="2781891567"/>
                    </a:ext>
                  </a:extLst>
                </a:gridCol>
                <a:gridCol w="3820886">
                  <a:extLst>
                    <a:ext uri="{9D8B030D-6E8A-4147-A177-3AD203B41FA5}">
                      <a16:colId xmlns:a16="http://schemas.microsoft.com/office/drawing/2014/main" val="113080302"/>
                    </a:ext>
                  </a:extLst>
                </a:gridCol>
                <a:gridCol w="3820886">
                  <a:extLst>
                    <a:ext uri="{9D8B030D-6E8A-4147-A177-3AD203B41FA5}">
                      <a16:colId xmlns:a16="http://schemas.microsoft.com/office/drawing/2014/main" val="749632230"/>
                    </a:ext>
                  </a:extLst>
                </a:gridCol>
              </a:tblGrid>
              <a:tr h="370840">
                <a:tc>
                  <a:txBody>
                    <a:bodyPr/>
                    <a:lstStyle/>
                    <a:p>
                      <a:r>
                        <a:rPr lang="en-GB" dirty="0">
                          <a:solidFill>
                            <a:schemeClr val="tx1"/>
                          </a:solidFill>
                          <a:latin typeface="Arial" panose="020B0604020202020204" pitchFamily="34" charset="0"/>
                          <a:cs typeface="Arial" panose="020B0604020202020204" pitchFamily="34" charset="0"/>
                        </a:rPr>
                        <a:t>Weeks 1 and 2</a:t>
                      </a:r>
                    </a:p>
                  </a:txBody>
                  <a:tcPr>
                    <a:solidFill>
                      <a:schemeClr val="accent6">
                        <a:lumMod val="20000"/>
                        <a:lumOff val="80000"/>
                      </a:schemeClr>
                    </a:solidFill>
                  </a:tcPr>
                </a:tc>
                <a:tc>
                  <a:txBody>
                    <a:bodyPr/>
                    <a:lstStyle/>
                    <a:p>
                      <a:r>
                        <a:rPr lang="en-GB" dirty="0">
                          <a:solidFill>
                            <a:schemeClr val="tx1"/>
                          </a:solidFill>
                        </a:rPr>
                        <a:t>Weeks 3 and 4</a:t>
                      </a:r>
                    </a:p>
                  </a:txBody>
                  <a:tcPr>
                    <a:solidFill>
                      <a:schemeClr val="accent4">
                        <a:lumMod val="20000"/>
                        <a:lumOff val="80000"/>
                      </a:schemeClr>
                    </a:solidFill>
                  </a:tcPr>
                </a:tc>
                <a:tc>
                  <a:txBody>
                    <a:bodyPr/>
                    <a:lstStyle/>
                    <a:p>
                      <a:r>
                        <a:rPr lang="en-GB" dirty="0">
                          <a:solidFill>
                            <a:schemeClr val="tx1"/>
                          </a:solidFill>
                        </a:rPr>
                        <a:t>Week 5</a:t>
                      </a:r>
                    </a:p>
                  </a:txBody>
                  <a:tcPr>
                    <a:solidFill>
                      <a:schemeClr val="accent1">
                        <a:lumMod val="20000"/>
                        <a:lumOff val="80000"/>
                      </a:schemeClr>
                    </a:solidFill>
                  </a:tcPr>
                </a:tc>
                <a:extLst>
                  <a:ext uri="{0D108BD9-81ED-4DB2-BD59-A6C34878D82A}">
                    <a16:rowId xmlns:a16="http://schemas.microsoft.com/office/drawing/2014/main" val="298307678"/>
                  </a:ext>
                </a:extLst>
              </a:tr>
              <a:tr h="370840">
                <a:tc>
                  <a:txBody>
                    <a:bodyPr/>
                    <a:lstStyle/>
                    <a:p>
                      <a:r>
                        <a:rPr lang="en-GB" dirty="0">
                          <a:solidFill>
                            <a:schemeClr val="tx1"/>
                          </a:solidFill>
                          <a:latin typeface="Arial" panose="020B0604020202020204" pitchFamily="34" charset="0"/>
                          <a:cs typeface="Arial" panose="020B0604020202020204" pitchFamily="34" charset="0"/>
                        </a:rPr>
                        <a:t>Homeostasis</a:t>
                      </a:r>
                    </a:p>
                  </a:txBody>
                  <a:tcPr>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Cells</a:t>
                      </a:r>
                    </a:p>
                  </a:txBody>
                  <a:tcPr>
                    <a:solidFill>
                      <a:schemeClr val="accent4">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Arial" panose="020B0604020202020204" pitchFamily="34" charset="0"/>
                          <a:cs typeface="Arial" panose="020B0604020202020204" pitchFamily="34" charset="0"/>
                        </a:rPr>
                        <a:t>Infection and response</a:t>
                      </a:r>
                    </a:p>
                  </a:txBody>
                  <a:tcPr>
                    <a:solidFill>
                      <a:schemeClr val="accent1">
                        <a:lumMod val="20000"/>
                        <a:lumOff val="80000"/>
                      </a:schemeClr>
                    </a:solidFill>
                  </a:tcPr>
                </a:tc>
                <a:extLst>
                  <a:ext uri="{0D108BD9-81ED-4DB2-BD59-A6C34878D82A}">
                    <a16:rowId xmlns:a16="http://schemas.microsoft.com/office/drawing/2014/main" val="767250683"/>
                  </a:ext>
                </a:extLst>
              </a:tr>
              <a:tr h="370840">
                <a:tc>
                  <a:txBody>
                    <a:bodyPr/>
                    <a:lstStyle/>
                    <a:p>
                      <a:r>
                        <a:rPr lang="en-GB" dirty="0">
                          <a:solidFill>
                            <a:schemeClr val="tx1"/>
                          </a:solidFill>
                          <a:latin typeface="Arial" panose="020B0604020202020204" pitchFamily="34" charset="0"/>
                          <a:cs typeface="Arial" panose="020B0604020202020204" pitchFamily="34" charset="0"/>
                        </a:rPr>
                        <a:t>inheritance</a:t>
                      </a:r>
                    </a:p>
                  </a:txBody>
                  <a:tcPr>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Organisation</a:t>
                      </a:r>
                    </a:p>
                  </a:txBody>
                  <a:tcPr>
                    <a:solidFill>
                      <a:schemeClr val="accent4">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Bioenergetics</a:t>
                      </a:r>
                    </a:p>
                  </a:txBody>
                  <a:tcPr>
                    <a:solidFill>
                      <a:schemeClr val="accent1">
                        <a:lumMod val="20000"/>
                        <a:lumOff val="80000"/>
                      </a:schemeClr>
                    </a:solidFill>
                  </a:tcPr>
                </a:tc>
                <a:extLst>
                  <a:ext uri="{0D108BD9-81ED-4DB2-BD59-A6C34878D82A}">
                    <a16:rowId xmlns:a16="http://schemas.microsoft.com/office/drawing/2014/main" val="4237045391"/>
                  </a:ext>
                </a:extLst>
              </a:tr>
              <a:tr h="370840">
                <a:tc>
                  <a:txBody>
                    <a:bodyPr/>
                    <a:lstStyle/>
                    <a:p>
                      <a:r>
                        <a:rPr lang="en-GB" dirty="0">
                          <a:solidFill>
                            <a:schemeClr val="tx1"/>
                          </a:solidFill>
                          <a:latin typeface="Arial" panose="020B0604020202020204" pitchFamily="34" charset="0"/>
                          <a:cs typeface="Arial" panose="020B0604020202020204" pitchFamily="34" charset="0"/>
                        </a:rPr>
                        <a:t>Ecology</a:t>
                      </a:r>
                    </a:p>
                  </a:txBody>
                  <a:tcPr>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Atomic structure</a:t>
                      </a:r>
                    </a:p>
                  </a:txBody>
                  <a:tcPr>
                    <a:solidFill>
                      <a:schemeClr val="accent4">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Energy changes</a:t>
                      </a:r>
                    </a:p>
                  </a:txBody>
                  <a:tcPr>
                    <a:solidFill>
                      <a:schemeClr val="accent1">
                        <a:lumMod val="20000"/>
                        <a:lumOff val="80000"/>
                      </a:schemeClr>
                    </a:solidFill>
                  </a:tcPr>
                </a:tc>
                <a:extLst>
                  <a:ext uri="{0D108BD9-81ED-4DB2-BD59-A6C34878D82A}">
                    <a16:rowId xmlns:a16="http://schemas.microsoft.com/office/drawing/2014/main" val="2868304611"/>
                  </a:ext>
                </a:extLst>
              </a:tr>
              <a:tr h="370840">
                <a:tc>
                  <a:txBody>
                    <a:bodyPr/>
                    <a:lstStyle/>
                    <a:p>
                      <a:r>
                        <a:rPr lang="en-GB" dirty="0">
                          <a:solidFill>
                            <a:schemeClr val="tx1"/>
                          </a:solidFill>
                          <a:latin typeface="Arial" panose="020B0604020202020204" pitchFamily="34" charset="0"/>
                          <a:cs typeface="Arial" panose="020B0604020202020204" pitchFamily="34" charset="0"/>
                        </a:rPr>
                        <a:t>Waves</a:t>
                      </a:r>
                    </a:p>
                  </a:txBody>
                  <a:tcPr>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Bonding</a:t>
                      </a:r>
                    </a:p>
                  </a:txBody>
                  <a:tcPr>
                    <a:solidFill>
                      <a:schemeClr val="accent4">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Rates of Reaction</a:t>
                      </a:r>
                    </a:p>
                  </a:txBody>
                  <a:tcPr>
                    <a:solidFill>
                      <a:schemeClr val="accent1">
                        <a:lumMod val="20000"/>
                        <a:lumOff val="80000"/>
                      </a:schemeClr>
                    </a:solidFill>
                  </a:tcPr>
                </a:tc>
                <a:extLst>
                  <a:ext uri="{0D108BD9-81ED-4DB2-BD59-A6C34878D82A}">
                    <a16:rowId xmlns:a16="http://schemas.microsoft.com/office/drawing/2014/main" val="3516556295"/>
                  </a:ext>
                </a:extLst>
              </a:tr>
              <a:tr h="370840">
                <a:tc>
                  <a:txBody>
                    <a:bodyPr/>
                    <a:lstStyle/>
                    <a:p>
                      <a:r>
                        <a:rPr lang="en-GB" dirty="0">
                          <a:solidFill>
                            <a:schemeClr val="tx1"/>
                          </a:solidFill>
                          <a:latin typeface="Arial" panose="020B0604020202020204" pitchFamily="34" charset="0"/>
                          <a:cs typeface="Arial" panose="020B0604020202020204" pitchFamily="34" charset="0"/>
                        </a:rPr>
                        <a:t>Magnets</a:t>
                      </a:r>
                    </a:p>
                  </a:txBody>
                  <a:tcPr>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Energy</a:t>
                      </a:r>
                    </a:p>
                  </a:txBody>
                  <a:tcPr>
                    <a:solidFill>
                      <a:schemeClr val="accent4">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Radiation</a:t>
                      </a:r>
                    </a:p>
                  </a:txBody>
                  <a:tcPr>
                    <a:solidFill>
                      <a:schemeClr val="accent1">
                        <a:lumMod val="20000"/>
                        <a:lumOff val="80000"/>
                      </a:schemeClr>
                    </a:solidFill>
                  </a:tcPr>
                </a:tc>
                <a:extLst>
                  <a:ext uri="{0D108BD9-81ED-4DB2-BD59-A6C34878D82A}">
                    <a16:rowId xmlns:a16="http://schemas.microsoft.com/office/drawing/2014/main" val="3063823623"/>
                  </a:ext>
                </a:extLst>
              </a:tr>
              <a:tr h="370840">
                <a:tc>
                  <a:txBody>
                    <a:bodyPr/>
                    <a:lstStyle/>
                    <a:p>
                      <a:r>
                        <a:rPr lang="en-GB" dirty="0">
                          <a:solidFill>
                            <a:schemeClr val="tx1"/>
                          </a:solidFill>
                          <a:latin typeface="Arial" panose="020B0604020202020204" pitchFamily="34" charset="0"/>
                          <a:cs typeface="Arial" panose="020B0604020202020204" pitchFamily="34" charset="0"/>
                        </a:rPr>
                        <a:t>Forces</a:t>
                      </a:r>
                    </a:p>
                  </a:txBody>
                  <a:tcPr>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Particle model</a:t>
                      </a:r>
                    </a:p>
                  </a:txBody>
                  <a:tcPr>
                    <a:solidFill>
                      <a:schemeClr val="accent4">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Forces</a:t>
                      </a:r>
                    </a:p>
                  </a:txBody>
                  <a:tcPr>
                    <a:solidFill>
                      <a:schemeClr val="accent1">
                        <a:lumMod val="20000"/>
                        <a:lumOff val="80000"/>
                      </a:schemeClr>
                    </a:solidFill>
                  </a:tcPr>
                </a:tc>
                <a:extLst>
                  <a:ext uri="{0D108BD9-81ED-4DB2-BD59-A6C34878D82A}">
                    <a16:rowId xmlns:a16="http://schemas.microsoft.com/office/drawing/2014/main" val="3489320744"/>
                  </a:ext>
                </a:extLst>
              </a:tr>
            </a:tbl>
          </a:graphicData>
        </a:graphic>
      </p:graphicFrame>
    </p:spTree>
    <p:extLst>
      <p:ext uri="{BB962C8B-B14F-4D97-AF65-F5344CB8AC3E}">
        <p14:creationId xmlns:p14="http://schemas.microsoft.com/office/powerpoint/2010/main" val="1798446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0E56E17-991E-4E44-BE31-41E7BF973494}"/>
              </a:ext>
            </a:extLst>
          </p:cNvPr>
          <p:cNvPicPr>
            <a:picLocks noChangeAspect="1"/>
          </p:cNvPicPr>
          <p:nvPr/>
        </p:nvPicPr>
        <p:blipFill>
          <a:blip r:embed="rId2"/>
          <a:stretch>
            <a:fillRect/>
          </a:stretch>
        </p:blipFill>
        <p:spPr>
          <a:xfrm>
            <a:off x="10827439" y="294396"/>
            <a:ext cx="1091279" cy="1091279"/>
          </a:xfrm>
          <a:prstGeom prst="rect">
            <a:avLst/>
          </a:prstGeom>
        </p:spPr>
      </p:pic>
      <p:pic>
        <p:nvPicPr>
          <p:cNvPr id="5" name="Picture 4">
            <a:extLst>
              <a:ext uri="{FF2B5EF4-FFF2-40B4-BE49-F238E27FC236}">
                <a16:creationId xmlns:a16="http://schemas.microsoft.com/office/drawing/2014/main" id="{DD1D072A-4300-46A9-A17E-2BD75FD6B28A}"/>
              </a:ext>
            </a:extLst>
          </p:cNvPr>
          <p:cNvPicPr>
            <a:picLocks noChangeAspect="1"/>
          </p:cNvPicPr>
          <p:nvPr/>
        </p:nvPicPr>
        <p:blipFill>
          <a:blip r:embed="rId3"/>
          <a:stretch>
            <a:fillRect/>
          </a:stretch>
        </p:blipFill>
        <p:spPr>
          <a:xfrm>
            <a:off x="7625700" y="6106364"/>
            <a:ext cx="4566300" cy="914479"/>
          </a:xfrm>
          <a:prstGeom prst="rect">
            <a:avLst/>
          </a:prstGeom>
        </p:spPr>
      </p:pic>
      <p:sp>
        <p:nvSpPr>
          <p:cNvPr id="6" name="TextBox 5">
            <a:extLst>
              <a:ext uri="{FF2B5EF4-FFF2-40B4-BE49-F238E27FC236}">
                <a16:creationId xmlns:a16="http://schemas.microsoft.com/office/drawing/2014/main" id="{FBFB6336-69CA-4A7A-BE22-E091E16FFC99}"/>
              </a:ext>
            </a:extLst>
          </p:cNvPr>
          <p:cNvSpPr txBox="1"/>
          <p:nvPr/>
        </p:nvSpPr>
        <p:spPr>
          <a:xfrm>
            <a:off x="-873514" y="164413"/>
            <a:ext cx="6969514" cy="738664"/>
          </a:xfrm>
          <a:prstGeom prst="rect">
            <a:avLst/>
          </a:prstGeom>
          <a:noFill/>
        </p:spPr>
        <p:txBody>
          <a:bodyPr wrap="square" lIns="91440" tIns="45720" rIns="91440" bIns="45720" rtlCol="0" anchor="t">
            <a:spAutoFit/>
          </a:bodyPr>
          <a:lstStyle/>
          <a:p>
            <a:pPr lvl="0" algn="ctr"/>
            <a:r>
              <a:rPr lang="en-GB" sz="4200" dirty="0">
                <a:solidFill>
                  <a:prstClr val="black"/>
                </a:solidFill>
                <a:latin typeface="Impact"/>
              </a:rPr>
              <a:t>Remember</a:t>
            </a:r>
            <a:endParaRPr lang="en-US" dirty="0">
              <a:solidFill>
                <a:prstClr val="black"/>
              </a:solidFill>
            </a:endParaRPr>
          </a:p>
        </p:txBody>
      </p:sp>
      <p:sp>
        <p:nvSpPr>
          <p:cNvPr id="8" name="Content Placeholder 7">
            <a:extLst>
              <a:ext uri="{FF2B5EF4-FFF2-40B4-BE49-F238E27FC236}">
                <a16:creationId xmlns:a16="http://schemas.microsoft.com/office/drawing/2014/main" id="{8AE12BB6-D403-4733-965D-ED0066EC0D99}"/>
              </a:ext>
            </a:extLst>
          </p:cNvPr>
          <p:cNvSpPr>
            <a:spLocks noGrp="1"/>
          </p:cNvSpPr>
          <p:nvPr>
            <p:ph idx="1"/>
          </p:nvPr>
        </p:nvSpPr>
        <p:spPr>
          <a:xfrm>
            <a:off x="838200" y="1057619"/>
            <a:ext cx="10515600" cy="5119344"/>
          </a:xfrm>
        </p:spPr>
        <p:txBody>
          <a:bodyPr/>
          <a:lstStyle/>
          <a:p>
            <a:r>
              <a:rPr lang="en-GB" dirty="0"/>
              <a:t>Attend every day</a:t>
            </a:r>
          </a:p>
          <a:p>
            <a:r>
              <a:rPr lang="en-GB" dirty="0"/>
              <a:t>Work hard in lessons</a:t>
            </a:r>
          </a:p>
          <a:p>
            <a:r>
              <a:rPr lang="en-GB" dirty="0"/>
              <a:t>Follow teacher instructions</a:t>
            </a:r>
          </a:p>
          <a:p>
            <a:r>
              <a:rPr lang="en-GB" dirty="0"/>
              <a:t>Complete assessments to the best of your ability</a:t>
            </a:r>
          </a:p>
        </p:txBody>
      </p:sp>
    </p:spTree>
    <p:extLst>
      <p:ext uri="{BB962C8B-B14F-4D97-AF65-F5344CB8AC3E}">
        <p14:creationId xmlns:p14="http://schemas.microsoft.com/office/powerpoint/2010/main" val="390227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Number xmlns="09e070d2-5757-424b-8966-ee652850823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CF4E8454885694FB30034916D37723D" ma:contentTypeVersion="12" ma:contentTypeDescription="Create a new document." ma:contentTypeScope="" ma:versionID="fdc567118e3e4ed3cb582c91e2c2df27">
  <xsd:schema xmlns:xsd="http://www.w3.org/2001/XMLSchema" xmlns:xs="http://www.w3.org/2001/XMLSchema" xmlns:p="http://schemas.microsoft.com/office/2006/metadata/properties" xmlns:ns2="09e070d2-5757-424b-8966-ee652850823d" xmlns:ns3="ca7ca0f4-1beb-4140-b699-ec4b7e66db37" targetNamespace="http://schemas.microsoft.com/office/2006/metadata/properties" ma:root="true" ma:fieldsID="e4d59ea07bf51adc4782e18946a3fad2" ns2:_="" ns3:_="">
    <xsd:import namespace="09e070d2-5757-424b-8966-ee652850823d"/>
    <xsd:import namespace="ca7ca0f4-1beb-4140-b699-ec4b7e66db3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Number"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e070d2-5757-424b-8966-ee652850823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Number" ma:index="17" nillable="true" ma:displayName="Number" ma:format="Dropdown" ma:internalName="Number" ma:percentage="FALSE">
      <xsd:simpleType>
        <xsd:restriction base="dms:Number"/>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a7ca0f4-1beb-4140-b699-ec4b7e66db37"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22797BA-F860-450F-89E9-F18DBF990E63}">
  <ds:schemaRefs>
    <ds:schemaRef ds:uri="http://schemas.microsoft.com/office/infopath/2007/PartnerControls"/>
    <ds:schemaRef ds:uri="http://purl.org/dc/terms/"/>
    <ds:schemaRef ds:uri="09e070d2-5757-424b-8966-ee652850823d"/>
    <ds:schemaRef ds:uri="http://schemas.microsoft.com/office/2006/documentManagement/types"/>
    <ds:schemaRef ds:uri="http://purl.org/dc/dcmitype/"/>
    <ds:schemaRef ds:uri="http://purl.org/dc/elements/1.1/"/>
    <ds:schemaRef ds:uri="http://schemas.microsoft.com/office/2006/metadata/properties"/>
    <ds:schemaRef ds:uri="ca7ca0f4-1beb-4140-b699-ec4b7e66db37"/>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2193CE3-83DF-47B0-9B5C-1E2D61CF1B27}">
  <ds:schemaRefs>
    <ds:schemaRef ds:uri="http://schemas.microsoft.com/sharepoint/v3/contenttype/forms"/>
  </ds:schemaRefs>
</ds:datastoreItem>
</file>

<file path=customXml/itemProps3.xml><?xml version="1.0" encoding="utf-8"?>
<ds:datastoreItem xmlns:ds="http://schemas.openxmlformats.org/officeDocument/2006/customXml" ds:itemID="{856D8BAA-6429-43A3-9152-62635C14B0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e070d2-5757-424b-8966-ee652850823d"/>
    <ds:schemaRef ds:uri="ca7ca0f4-1beb-4140-b699-ec4b7e66db3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1555</TotalTime>
  <Words>2144</Words>
  <Application>Microsoft Office PowerPoint</Application>
  <PresentationFormat>Widescreen</PresentationFormat>
  <Paragraphs>284</Paragraphs>
  <Slides>23</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Impact</vt:lpstr>
      <vt:lpstr>Office Theme</vt:lpstr>
      <vt:lpstr>YEAR 11 CENTRE ASSESSED GRADES SUMMER 2021</vt:lpstr>
      <vt:lpstr>TIMELINE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11 CENTRE ASSESSED GRADES SUMMER 2021</dc:title>
  <dc:creator>N Treacy</dc:creator>
  <cp:lastModifiedBy>N Treacy</cp:lastModifiedBy>
  <cp:revision>1</cp:revision>
  <cp:lastPrinted>2021-03-22T08:31:32Z</cp:lastPrinted>
  <dcterms:created xsi:type="dcterms:W3CDTF">2021-03-21T20:09:55Z</dcterms:created>
  <dcterms:modified xsi:type="dcterms:W3CDTF">2021-03-23T22:36:47Z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1dda7c5-96ca-48e3-9e3a-5c391aea2853_Enabled">
    <vt:lpwstr>True</vt:lpwstr>
  </property>
  <property fmtid="{D5CDD505-2E9C-101B-9397-08002B2CF9AE}" pid="3" name="MSIP_Label_71dda7c5-96ca-48e3-9e3a-5c391aea2853_SiteId">
    <vt:lpwstr>a091745a-b7d8-4d7a-b2a6-1359053d4510</vt:lpwstr>
  </property>
  <property fmtid="{D5CDD505-2E9C-101B-9397-08002B2CF9AE}" pid="4" name="MSIP_Label_71dda7c5-96ca-48e3-9e3a-5c391aea2853_Ref">
    <vt:lpwstr>https://api.informationprotection.azure.com/api/a091745a-b7d8-4d7a-b2a6-1359053d4510</vt:lpwstr>
  </property>
  <property fmtid="{D5CDD505-2E9C-101B-9397-08002B2CF9AE}" pid="5" name="MSIP_Label_71dda7c5-96ca-48e3-9e3a-5c391aea2853_SetBy">
    <vt:lpwstr>ntreacy@cityofpeterboroughacademy.org</vt:lpwstr>
  </property>
  <property fmtid="{D5CDD505-2E9C-101B-9397-08002B2CF9AE}" pid="6" name="MSIP_Label_71dda7c5-96ca-48e3-9e3a-5c391aea2853_SetDate">
    <vt:lpwstr>2021-03-22T21:41:57.8903511+00:00</vt:lpwstr>
  </property>
  <property fmtid="{D5CDD505-2E9C-101B-9397-08002B2CF9AE}" pid="7" name="MSIP_Label_71dda7c5-96ca-48e3-9e3a-5c391aea2853_Name">
    <vt:lpwstr>General</vt:lpwstr>
  </property>
  <property fmtid="{D5CDD505-2E9C-101B-9397-08002B2CF9AE}" pid="8" name="MSIP_Label_71dda7c5-96ca-48e3-9e3a-5c391aea2853_Application">
    <vt:lpwstr>Microsoft Azure Information Protection</vt:lpwstr>
  </property>
  <property fmtid="{D5CDD505-2E9C-101B-9397-08002B2CF9AE}" pid="9" name="MSIP_Label_71dda7c5-96ca-48e3-9e3a-5c391aea2853_Extended_MSFT_Method">
    <vt:lpwstr>Automatic</vt:lpwstr>
  </property>
  <property fmtid="{D5CDD505-2E9C-101B-9397-08002B2CF9AE}" pid="10" name="Sensitivity">
    <vt:lpwstr>General</vt:lpwstr>
  </property>
</Properties>
</file>